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9.xml" ContentType="application/vnd.openxmlformats-officedocument.presentationml.comments+xml"/>
  <Override PartName="/ppt/comments/comment11.xml" ContentType="application/vnd.openxmlformats-officedocument.presentationml.comments+xml"/>
  <Override PartName="/ppt/comments/comment20.xml" ContentType="application/vnd.openxmlformats-officedocument.presentationml.comments+xml"/>
  <Override PartName="/ppt/comments/comment19.xml" ContentType="application/vnd.openxmlformats-officedocument.presentationml.comments+xml"/>
  <Override PartName="/ppt/media/image221.png" ContentType="image/png"/>
  <Override PartName="/ppt/media/image220.png" ContentType="image/png"/>
  <Override PartName="/ppt/media/image211.png" ContentType="image/png"/>
  <Override PartName="/ppt/media/image210.png" ContentType="image/png"/>
  <Override PartName="/ppt/media/image201.png" ContentType="image/png"/>
  <Override PartName="/ppt/media/image200.png" ContentType="image/png"/>
  <Override PartName="/ppt/media/image193.png" ContentType="image/png"/>
  <Override PartName="/ppt/media/image192.png" ContentType="image/png"/>
  <Override PartName="/ppt/media/image191.png" ContentType="image/png"/>
  <Override PartName="/ppt/media/image190.png" ContentType="image/png"/>
  <Override PartName="/ppt/media/image187.png" ContentType="image/png"/>
  <Override PartName="/ppt/media/image186.png" ContentType="image/png"/>
  <Override PartName="/ppt/media/image185.png" ContentType="image/png"/>
  <Override PartName="/ppt/media/image184.png" ContentType="image/png"/>
  <Override PartName="/ppt/media/image183.png" ContentType="image/png"/>
  <Override PartName="/ppt/media/image182.png" ContentType="image/png"/>
  <Override PartName="/ppt/media/image181.png" ContentType="image/png"/>
  <Override PartName="/ppt/media/image180.png" ContentType="image/png"/>
  <Override PartName="/ppt/media/image177.png" ContentType="image/png"/>
  <Override PartName="/ppt/media/image176.png" ContentType="image/png"/>
  <Override PartName="/ppt/media/image175.png" ContentType="image/png"/>
  <Override PartName="/ppt/media/image174.png" ContentType="image/png"/>
  <Override PartName="/ppt/media/image173.png" ContentType="image/png"/>
  <Override PartName="/ppt/media/image172.png" ContentType="image/png"/>
  <Override PartName="/ppt/media/image171.png" ContentType="image/png"/>
  <Override PartName="/ppt/media/image222.png" ContentType="image/png"/>
  <Override PartName="/ppt/media/image170.png" ContentType="image/png"/>
  <Override PartName="/ppt/media/image219.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6.png" ContentType="image/png"/>
  <Override PartName="/ppt/media/image217.png" ContentType="image/png"/>
  <Override PartName="/ppt/media/image165.png" ContentType="image/png"/>
  <Override PartName="/ppt/media/image54.png" ContentType="image/png"/>
  <Override PartName="/ppt/media/image215.png" ContentType="image/png"/>
  <Override PartName="/ppt/media/image163.png" ContentType="image/png"/>
  <Override PartName="/ppt/media/image78.png" ContentType="image/png"/>
  <Override PartName="/ppt/media/image53.png" ContentType="image/png"/>
  <Override PartName="/ppt/media/image214.png" ContentType="image/png"/>
  <Override PartName="/ppt/media/image162.png" ContentType="image/png"/>
  <Override PartName="/ppt/media/image77.png" ContentType="image/png"/>
  <Override PartName="/ppt/media/image52.png" ContentType="image/png"/>
  <Override PartName="/ppt/media/image213.png" ContentType="image/png"/>
  <Override PartName="/ppt/media/image161.png" ContentType="image/png"/>
  <Override PartName="/ppt/media/image76.png" ContentType="image/png"/>
  <Override PartName="/ppt/media/image212.png" ContentType="image/png"/>
  <Override PartName="/ppt/media/image160.png" ContentType="image/png"/>
  <Override PartName="/ppt/media/image75.png" ContentType="image/png"/>
  <Override PartName="/ppt/media/image45.png" ContentType="image/png"/>
  <Override PartName="/ppt/media/image206.png" ContentType="image/png"/>
  <Override PartName="/ppt/media/image154.png" ContentType="image/png"/>
  <Override PartName="/ppt/media/image44.png" ContentType="image/png"/>
  <Override PartName="/ppt/media/image205.png" ContentType="image/png"/>
  <Override PartName="/ppt/media/image153.png" ContentType="image/png"/>
  <Override PartName="/ppt/media/image68.png" ContentType="image/png"/>
  <Override PartName="/ppt/media/image43.png" ContentType="image/png"/>
  <Override PartName="/ppt/media/image204.png" ContentType="image/png"/>
  <Override PartName="/ppt/media/image152.png" ContentType="image/png"/>
  <Override PartName="/ppt/media/image6.jpeg" ContentType="image/jpeg"/>
  <Override PartName="/ppt/media/image42.png" ContentType="image/png"/>
  <Override PartName="/ppt/media/image203.png" ContentType="image/png"/>
  <Override PartName="/ppt/media/image151.png" ContentType="image/png"/>
  <Override PartName="/ppt/media/image202.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122.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46.png" ContentType="image/png"/>
  <Override PartName="/ppt/media/image207.png" ContentType="image/png"/>
  <Override PartName="/ppt/media/image155.png" ContentType="image/png"/>
  <Override PartName="/ppt/media/image130.png" ContentType="image/png"/>
  <Override PartName="/ppt/media/image47.png" ContentType="image/png"/>
  <Override PartName="/ppt/media/image208.png" ContentType="image/png"/>
  <Override PartName="/ppt/media/image156.png" ContentType="image/png"/>
  <Override PartName="/ppt/media/image22.png" ContentType="image/png"/>
  <Override PartName="/ppt/media/image131.png" ContentType="image/png"/>
  <Override PartName="/ppt/media/image48.png" ContentType="image/png"/>
  <Override PartName="/ppt/media/image209.png" ContentType="image/png"/>
  <Override PartName="/ppt/media/image157.png" ContentType="image/png"/>
  <Override PartName="/ppt/media/image23.png" ContentType="image/png"/>
  <Override PartName="/ppt/media/image132.png" ContentType="image/png"/>
  <Override PartName="/ppt/media/image49.png" ContentType="image/png"/>
  <Override PartName="/ppt/media/image20.jpeg" ContentType="image/jpeg"/>
  <Override PartName="/ppt/media/image24.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216.png" ContentType="image/png"/>
  <Override PartName="/ppt/media/image164.png" ContentType="image/png"/>
  <Override PartName="/ppt/media/image57.png" ContentType="image/png"/>
  <Override PartName="/ppt/media/image218.png" ContentType="image/png"/>
  <Override PartName="/ppt/media/image166.png" ContentType="image/png"/>
  <Override PartName="/ppt/media/image32.png" ContentType="image/png"/>
  <Override PartName="/ppt/media/image141.png" ContentType="image/png"/>
  <Override PartName="/ppt/media/image58.png" ContentType="image/png"/>
  <Override PartName="/ppt/media/image33.png" ContentType="image/png"/>
  <Override PartName="/ppt/media/image142.png" ContentType="image/png"/>
  <Override PartName="/ppt/media/image59.png" ContentType="image/png"/>
  <Override PartName="/ppt/media/image34.png" ContentType="image/png"/>
  <Override PartName="/ppt/media/image143.png" ContentType="image/png"/>
  <Override PartName="/ppt/media/image35.png" ContentType="image/png"/>
  <Override PartName="/ppt/media/image144.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19.jpeg" ContentType="image/jpe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195.png" ContentType="image/png"/>
  <Override PartName="/ppt/media/image101.png" ContentType="image/png"/>
  <Override PartName="/ppt/media/image63.png" ContentType="image/png"/>
  <Override PartName="/ppt/media/image1.png" ContentType="image/png"/>
  <Override PartName="/ppt/media/image82.png" ContentType="image/png"/>
  <Override PartName="/ppt/media/image194.png" ContentType="image/png"/>
  <Override PartName="/ppt/media/image100.png" ContentType="image/png"/>
  <Override PartName="/ppt/media/image65.png" ContentType="image/png"/>
  <Override PartName="/ppt/media/image3.png" ContentType="image/png"/>
  <Override PartName="/ppt/media/image84.png" ContentType="image/png"/>
  <Override PartName="/ppt/media/image196.png" ContentType="image/pn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98.png" ContentType="image/png"/>
  <Override PartName="/ppt/media/image104.png" ContentType="image/png"/>
  <Override PartName="/ppt/media/image37.png" ContentType="image/png"/>
  <Override PartName="/ppt/media/image146.png" ContentType="image/png"/>
  <Override PartName="/ppt/media/image12.png" ContentType="image/png"/>
  <Override PartName="/ppt/media/image121.png" ContentType="image/png"/>
  <Override PartName="/ppt/media/image66.png" ContentType="image/png"/>
  <Override PartName="/ppt/media/image4.png" ContentType="image/png"/>
  <Override PartName="/ppt/media/image85.png" ContentType="image/png"/>
  <Override PartName="/ppt/media/image197.png" ContentType="image/png"/>
  <Override PartName="/ppt/media/image103.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87.png" ContentType="image/png"/>
  <Override PartName="/ppt/media/image199.png" ContentType="image/png"/>
  <Override PartName="/ppt/media/image105.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110.png" ContentType="image/png"/>
  <Override PartName="/ppt/media/image93.png" ContentType="image/png"/>
  <Override PartName="/ppt/media/image111.png" ContentType="image/png"/>
  <Override PartName="/ppt/media/image94.png" ContentType="image/png"/>
  <Override PartName="/ppt/media/image31.jpeg" ContentType="image/jpeg"/>
  <Override PartName="/ppt/media/image112.png" ContentType="image/png"/>
  <Override PartName="/ppt/media/image95.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18.png" ContentType="image/png"/>
  <Override PartName="/ppt/media/image21.png" ContentType="image/png"/>
  <Override PartName="/ppt/media/image119.png" ContentType="image/png"/>
  <Override PartName="/ppt/media/image30.png" ContentType="image/png"/>
  <Override PartName="/ppt/media/image128.png" ContentType="image/png"/>
  <Override PartName="/ppt/media/image129.png" ContentType="image/png"/>
  <Override PartName="/ppt/media/image41.png" ContentType="image/png"/>
  <Override PartName="/ppt/media/image139.png" ContentType="image/png"/>
  <Override PartName="/ppt/media/image140.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12192000" cy="6858000"/>
  <p:notesSz cx="7772400" cy="10058400"/>
</p:presentation>
</file>

<file path=ppt/commentAuthors.xml><?xml version="1.0" encoding="utf-8"?>
<p:cmAuthorLst xmlns:p="http://schemas.openxmlformats.org/presentationml/2006/main">
  <p:cmAuthor id="0" name="" initials="" lastIdx="7"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commentAuthors" Target="commentAuthors.xml"/>
</Relationships>
</file>

<file path=ppt/comments/comment11.xml><?xml version="1.0" encoding="utf-8"?>
<p:cmLst xmlns:p="http://schemas.openxmlformats.org/presentationml/2006/main">
  <p:cm authorId="0" dt="2020-10-16T15:23:02.000000000" idx="1">
    <p:pos x="3857" y="1647"/>
    <p:text>With observation I found out that docstrings can be typed with double and single quotes without tripling it just like a normal string right after the definition of the fucntion and would work like a normal docstring
Def func():
	”just a normal string inside single double quotes”
	return None</p:text>
  </p:cm>
</p:cmLst>
</file>

<file path=ppt/comments/comment19.xml><?xml version="1.0" encoding="utf-8"?>
<p:cmLst xmlns:p="http://schemas.openxmlformats.org/presentationml/2006/main">
  <p:cm authorId="0" dt="2020-10-16T12:52:03.000000000" idx="2">
    <p:pos x="4679" y="1440"/>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3">
    <p:pos x="360" y="3599"/>
    <p:text>Check comment 1 for why getsize of returning 28.</p:text>
  </p:cm>
  <p:cm authorId="0" dt="2020-10-16T12:59:02.000000000" idx="4">
    <p:pos x="1080" y="2519"/>
    <p:text>Can also be defined with x = int()
As int() returns 0 with no arguments returns 0</p:text>
  </p:cm>
</p:cmLst>
</file>

<file path=ppt/comments/comment20.xml><?xml version="1.0" encoding="utf-8"?>
<p:cmLst xmlns:p="http://schemas.openxmlformats.org/presentationml/2006/main">
  <p:cm authorId="0" dt="2020-10-16T12:49:01.000000000" idx="5">
    <p:pos x="360" y="3599"/>
    <p:text>Floating point numbers is limited to 24 bytes no more no less so the value stored is always truncated to match 24 bytes or less</p:text>
  </p:cm>
  <p:cm authorId="0" dt="2020-10-16T13:00:10.000000000" idx="6">
    <p:pos x="1080" y="2159"/>
    <p:text>Can also be defined with x = float()
As float() with no arguments returns 0.0</p:text>
  </p:cm>
</p:cmLst>
</file>

<file path=ppt/comments/comment29.xml><?xml version="1.0" encoding="utf-8"?>
<p:cmLst xmlns:p="http://schemas.openxmlformats.org/presentationml/2006/main">
  <p:cm authorId="0" dt="2020-10-16T14:11:18.000000000" idx="7">
    <p:pos x="3599" y="3239"/>
    <p:text>4.0//3
Would make integer division with result being converted to float
Also 
4//3.0
and 
4.0//3.0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Relationship Id="rId8"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13.xml"/><Relationship Id="rId6" Type="http://schemas.openxmlformats.org/officeDocument/2006/relationships/comments" Target="../comments/comment29.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11400" cy="3011400"/>
          </a:xfrm>
          <a:prstGeom prst="rect">
            <a:avLst/>
          </a:prstGeom>
          <a:ln>
            <a:noFill/>
          </a:ln>
        </p:spPr>
      </p:pic>
      <p:sp>
        <p:nvSpPr>
          <p:cNvPr id="77" name="CustomShape 1"/>
          <p:cNvSpPr/>
          <p:nvPr/>
        </p:nvSpPr>
        <p:spPr>
          <a:xfrm>
            <a:off x="2926080" y="1737360"/>
            <a:ext cx="6669000" cy="340200"/>
          </a:xfrm>
          <a:prstGeom prst="rect">
            <a:avLst/>
          </a:prstGeom>
          <a:noFill/>
          <a:ln>
            <a:noFill/>
          </a:ln>
        </p:spPr>
        <p:style>
          <a:lnRef idx="0"/>
          <a:fillRef idx="0"/>
          <a:effectRef idx="0"/>
          <a:fontRef idx="minor"/>
        </p:style>
      </p:sp>
      <p:sp>
        <p:nvSpPr>
          <p:cNvPr id="78" name="CustomShape 2"/>
          <p:cNvSpPr/>
          <p:nvPr/>
        </p:nvSpPr>
        <p:spPr>
          <a:xfrm>
            <a:off x="1798200" y="3020400"/>
            <a:ext cx="8589240" cy="121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83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4120" cy="975240"/>
          </a:xfrm>
          <a:prstGeom prst="rect">
            <a:avLst/>
          </a:prstGeom>
          <a:ln>
            <a:noFill/>
          </a:ln>
        </p:spPr>
      </p:pic>
      <p:sp>
        <p:nvSpPr>
          <p:cNvPr id="43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6760" cy="4792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DejaVu Sans"/>
                <a:ea typeface="DejaVu Sans"/>
              </a:rPr>
              <a:t>#</a:t>
            </a:r>
            <a:endParaRPr b="0" lang="en-US" sz="33170" spc="-1" strike="noStrike">
              <a:latin typeface="Arial"/>
            </a:endParaRPr>
          </a:p>
        </p:txBody>
      </p:sp>
      <p:sp>
        <p:nvSpPr>
          <p:cNvPr id="476" name="CustomShape 41"/>
          <p:cNvSpPr/>
          <p:nvPr/>
        </p:nvSpPr>
        <p:spPr>
          <a:xfrm>
            <a:off x="3165480" y="5419080"/>
            <a:ext cx="58572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There is no mutli-line comments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83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4120" cy="975240"/>
          </a:xfrm>
          <a:prstGeom prst="rect">
            <a:avLst/>
          </a:prstGeom>
          <a:ln>
            <a:noFill/>
          </a:ln>
        </p:spPr>
      </p:pic>
      <p:sp>
        <p:nvSpPr>
          <p:cNvPr id="48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6600" cy="424440"/>
          </a:xfrm>
          <a:prstGeom prst="rect">
            <a:avLst/>
          </a:prstGeom>
          <a:ln>
            <a:noFill/>
          </a:ln>
        </p:spPr>
      </p:pic>
      <p:pic>
        <p:nvPicPr>
          <p:cNvPr id="521" name="" descr=""/>
          <p:cNvPicPr/>
          <p:nvPr/>
        </p:nvPicPr>
        <p:blipFill>
          <a:blip r:embed="rId6"/>
          <a:stretch/>
        </p:blipFill>
        <p:spPr>
          <a:xfrm>
            <a:off x="476640" y="4699440"/>
            <a:ext cx="5463000" cy="929160"/>
          </a:xfrm>
          <a:prstGeom prst="rect">
            <a:avLst/>
          </a:prstGeom>
          <a:ln>
            <a:noFill/>
          </a:ln>
        </p:spPr>
      </p:pic>
      <p:sp>
        <p:nvSpPr>
          <p:cNvPr id="522" name="CustomShape 40"/>
          <p:cNvSpPr/>
          <p:nvPr/>
        </p:nvSpPr>
        <p:spPr>
          <a:xfrm>
            <a:off x="6309360" y="4957200"/>
            <a:ext cx="1550520" cy="473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4760" cy="17892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3012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4120" cy="975240"/>
          </a:xfrm>
          <a:prstGeom prst="rect">
            <a:avLst/>
          </a:prstGeom>
          <a:ln>
            <a:noFill/>
          </a:ln>
        </p:spPr>
      </p:pic>
      <p:sp>
        <p:nvSpPr>
          <p:cNvPr id="528"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9000" cy="1278720"/>
          </a:xfrm>
          <a:prstGeom prst="rect">
            <a:avLst/>
          </a:prstGeom>
          <a:ln>
            <a:noFill/>
          </a:ln>
        </p:spPr>
      </p:pic>
      <p:pic>
        <p:nvPicPr>
          <p:cNvPr id="568" name="" descr=""/>
          <p:cNvPicPr/>
          <p:nvPr/>
        </p:nvPicPr>
        <p:blipFill>
          <a:blip r:embed="rId6"/>
          <a:stretch/>
        </p:blipFill>
        <p:spPr>
          <a:xfrm>
            <a:off x="5486400" y="4548960"/>
            <a:ext cx="6488280" cy="10249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53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4120" cy="975240"/>
          </a:xfrm>
          <a:prstGeom prst="rect">
            <a:avLst/>
          </a:prstGeom>
          <a:ln>
            <a:noFill/>
          </a:ln>
        </p:spPr>
      </p:pic>
      <p:sp>
        <p:nvSpPr>
          <p:cNvPr id="57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49400" cy="14594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095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4120" cy="975240"/>
          </a:xfrm>
          <a:prstGeom prst="rect">
            <a:avLst/>
          </a:prstGeom>
          <a:ln>
            <a:noFill/>
          </a:ln>
        </p:spPr>
      </p:pic>
      <p:sp>
        <p:nvSpPr>
          <p:cNvPr id="617"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3480" cy="266040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496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4120" cy="975240"/>
          </a:xfrm>
          <a:prstGeom prst="rect">
            <a:avLst/>
          </a:prstGeom>
          <a:ln>
            <a:noFill/>
          </a:ln>
        </p:spPr>
      </p:pic>
      <p:sp>
        <p:nvSpPr>
          <p:cNvPr id="662"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2960" cy="192492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496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4120" cy="975240"/>
          </a:xfrm>
          <a:prstGeom prst="rect">
            <a:avLst/>
          </a:prstGeom>
          <a:ln>
            <a:noFill/>
          </a:ln>
        </p:spPr>
      </p:pic>
      <p:sp>
        <p:nvSpPr>
          <p:cNvPr id="70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4880" cy="15530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496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4120" cy="975240"/>
          </a:xfrm>
          <a:prstGeom prst="rect">
            <a:avLst/>
          </a:prstGeom>
          <a:ln>
            <a:noFill/>
          </a:ln>
        </p:spPr>
      </p:pic>
      <p:sp>
        <p:nvSpPr>
          <p:cNvPr id="750"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6560" cy="3290400"/>
          </a:xfrm>
          <a:prstGeom prst="rect">
            <a:avLst/>
          </a:prstGeom>
          <a:ln>
            <a:noFill/>
          </a:ln>
        </p:spPr>
      </p:pic>
      <p:sp>
        <p:nvSpPr>
          <p:cNvPr id="790" name="CustomShape 40"/>
          <p:cNvSpPr/>
          <p:nvPr/>
        </p:nvSpPr>
        <p:spPr>
          <a:xfrm rot="19797600">
            <a:off x="2041560" y="3025800"/>
            <a:ext cx="1187280" cy="22032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428920" cy="547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3640" y="3420000"/>
            <a:ext cx="1187280" cy="22032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49480" y="2580840"/>
            <a:ext cx="2361960" cy="456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7360" cy="1429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tells python to import the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whole module and attach</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it to the current name-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298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456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4120" cy="975240"/>
          </a:xfrm>
          <a:prstGeom prst="rect">
            <a:avLst/>
          </a:prstGeom>
          <a:ln>
            <a:noFill/>
          </a:ln>
        </p:spPr>
      </p:pic>
      <p:sp>
        <p:nvSpPr>
          <p:cNvPr id="799"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101808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a:t>
            </a:r>
            <a:endParaRPr b="0" lang="en-US" sz="3600" spc="-1" strike="noStrike">
              <a:latin typeface="Arial"/>
            </a:endParaRPr>
          </a:p>
        </p:txBody>
      </p:sp>
      <p:sp>
        <p:nvSpPr>
          <p:cNvPr id="840"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4120" cy="975240"/>
          </a:xfrm>
          <a:prstGeom prst="rect">
            <a:avLst/>
          </a:prstGeom>
          <a:ln>
            <a:noFill/>
          </a:ln>
        </p:spPr>
      </p:pic>
      <p:sp>
        <p:nvSpPr>
          <p:cNvPr id="842"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412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92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6840" cy="2217600"/>
          </a:xfrm>
          <a:prstGeom prst="rect">
            <a:avLst/>
          </a:prstGeom>
          <a:noFill/>
          <a:ln>
            <a:noFill/>
          </a:ln>
        </p:spPr>
        <p:style>
          <a:lnRef idx="0"/>
          <a:fillRef idx="0"/>
          <a:effectRef idx="0"/>
          <a:fontRef idx="minor"/>
        </p:style>
        <p:txBody>
          <a:bodyPr lIns="90000" rIns="90000" tIns="45000" bIns="45000"/>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0952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4120" cy="975240"/>
          </a:xfrm>
          <a:prstGeom prst="rect">
            <a:avLst/>
          </a:prstGeom>
          <a:ln>
            <a:noFill/>
          </a:ln>
        </p:spPr>
      </p:pic>
      <p:sp>
        <p:nvSpPr>
          <p:cNvPr id="8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56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4120" cy="975240"/>
          </a:xfrm>
          <a:prstGeom prst="rect">
            <a:avLst/>
          </a:prstGeom>
          <a:ln>
            <a:noFill/>
          </a:ln>
        </p:spPr>
      </p:pic>
      <p:sp>
        <p:nvSpPr>
          <p:cNvPr id="885"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25" name="CustomShape 2"/>
          <p:cNvSpPr/>
          <p:nvPr/>
        </p:nvSpPr>
        <p:spPr>
          <a:xfrm>
            <a:off x="352440" y="1235160"/>
            <a:ext cx="18414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string</a:t>
            </a:r>
            <a:endParaRPr b="0" lang="en-US" sz="3600" spc="-1" strike="noStrike">
              <a:latin typeface="Arial"/>
            </a:endParaRPr>
          </a:p>
        </p:txBody>
      </p:sp>
      <p:sp>
        <p:nvSpPr>
          <p:cNvPr id="926"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data type used to store a sequence of characters . A string can be initialized using single or double quotes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'my string'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'str'</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4120" cy="975240"/>
          </a:xfrm>
          <a:prstGeom prst="rect">
            <a:avLst/>
          </a:prstGeom>
          <a:ln>
            <a:noFill/>
          </a:ln>
        </p:spPr>
      </p:pic>
      <p:sp>
        <p:nvSpPr>
          <p:cNvPr id="928"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57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4120" cy="975240"/>
          </a:xfrm>
          <a:prstGeom prst="rect">
            <a:avLst/>
          </a:prstGeom>
          <a:ln>
            <a:noFill/>
          </a:ln>
        </p:spPr>
      </p:pic>
      <p:sp>
        <p:nvSpPr>
          <p:cNvPr id="97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57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4120" cy="975240"/>
          </a:xfrm>
          <a:prstGeom prst="rect">
            <a:avLst/>
          </a:prstGeom>
          <a:ln>
            <a:noFill/>
          </a:ln>
        </p:spPr>
      </p:pic>
      <p:sp>
        <p:nvSpPr>
          <p:cNvPr id="1014"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54" name="CustomShape 2"/>
          <p:cNvSpPr/>
          <p:nvPr/>
        </p:nvSpPr>
        <p:spPr>
          <a:xfrm>
            <a:off x="352440" y="1235160"/>
            <a:ext cx="23900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4120" cy="975240"/>
          </a:xfrm>
          <a:prstGeom prst="rect">
            <a:avLst/>
          </a:prstGeom>
          <a:ln>
            <a:noFill/>
          </a:ln>
        </p:spPr>
      </p:pic>
      <p:sp>
        <p:nvSpPr>
          <p:cNvPr id="1057"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85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is a reserved keyword in python used to define a no value . None is not the same as 0, False, or an empty string. None is a data type of its own (Nonetype) and only None can be None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'Nonetype'</a:t>
            </a:r>
            <a:r>
              <a:rPr b="0" lang="en-US" sz="1800" spc="-1" strike="noStrike">
                <a:solidFill>
                  <a:srgbClr val="000000"/>
                </a:solidFill>
                <a:latin typeface="Ubuntu Mono"/>
                <a:ea typeface="Hack"/>
              </a:rPr>
              <a: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&gt;&gt;&gt;None != 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&gt;&gt;&gt;None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4120" cy="975240"/>
          </a:xfrm>
          <a:prstGeom prst="rect">
            <a:avLst/>
          </a:prstGeom>
          <a:ln>
            <a:noFill/>
          </a:ln>
        </p:spPr>
      </p:pic>
      <p:sp>
        <p:nvSpPr>
          <p:cNvPr id="1100"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40" name="CustomShape 2"/>
          <p:cNvSpPr/>
          <p:nvPr/>
        </p:nvSpPr>
        <p:spPr>
          <a:xfrm>
            <a:off x="352440" y="1235160"/>
            <a:ext cx="24818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Addition</a:t>
            </a:r>
            <a:endParaRPr b="0" lang="en-US" sz="3600" spc="-1" strike="noStrike">
              <a:latin typeface="Arial"/>
            </a:endParaRPr>
          </a:p>
        </p:txBody>
      </p:sp>
      <p:sp>
        <p:nvSpPr>
          <p:cNvPr id="114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42" name="Picture 11" descr=""/>
          <p:cNvPicPr/>
          <p:nvPr/>
        </p:nvPicPr>
        <p:blipFill>
          <a:blip r:embed="rId1"/>
          <a:stretch/>
        </p:blipFill>
        <p:spPr>
          <a:xfrm>
            <a:off x="11110680" y="123840"/>
            <a:ext cx="924120" cy="975240"/>
          </a:xfrm>
          <a:prstGeom prst="rect">
            <a:avLst/>
          </a:prstGeom>
          <a:ln>
            <a:noFill/>
          </a:ln>
        </p:spPr>
      </p:pic>
      <p:sp>
        <p:nvSpPr>
          <p:cNvPr id="114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5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15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15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5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16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6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6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7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7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82" name="CustomShape 40"/>
          <p:cNvSpPr/>
          <p:nvPr/>
        </p:nvSpPr>
        <p:spPr>
          <a:xfrm>
            <a:off x="4517280" y="563760"/>
            <a:ext cx="3156840" cy="5785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00b274"/>
                </a:solidFill>
                <a:latin typeface="Arial"/>
              </a:rPr>
              <a:t>+</a:t>
            </a:r>
            <a:endParaRPr b="0" lang="en-US" sz="4014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184" name="CustomShape 2"/>
          <p:cNvSpPr/>
          <p:nvPr/>
        </p:nvSpPr>
        <p:spPr>
          <a:xfrm>
            <a:off x="352440" y="1235160"/>
            <a:ext cx="33048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Subtraction</a:t>
            </a:r>
            <a:endParaRPr b="0" lang="en-US" sz="3600" spc="-1" strike="noStrike">
              <a:latin typeface="Arial"/>
            </a:endParaRPr>
          </a:p>
        </p:txBody>
      </p:sp>
      <p:sp>
        <p:nvSpPr>
          <p:cNvPr id="1185"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186" name="Picture 11" descr=""/>
          <p:cNvPicPr/>
          <p:nvPr/>
        </p:nvPicPr>
        <p:blipFill>
          <a:blip r:embed="rId1"/>
          <a:stretch/>
        </p:blipFill>
        <p:spPr>
          <a:xfrm>
            <a:off x="11110680" y="123840"/>
            <a:ext cx="924120" cy="975240"/>
          </a:xfrm>
          <a:prstGeom prst="rect">
            <a:avLst/>
          </a:prstGeom>
          <a:ln>
            <a:noFill/>
          </a:ln>
        </p:spPr>
      </p:pic>
      <p:sp>
        <p:nvSpPr>
          <p:cNvPr id="1187"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8"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9"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0"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1"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2"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3"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4"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5"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6"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7"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8"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9"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00"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201"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202"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03"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204"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5"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6"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7"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8"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09"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0"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1"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2"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3"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4"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5"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6"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17"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8"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19"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0"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1"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2"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23"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4"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5"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26" name="CustomShape 40"/>
          <p:cNvSpPr/>
          <p:nvPr/>
        </p:nvSpPr>
        <p:spPr>
          <a:xfrm>
            <a:off x="5156640" y="563760"/>
            <a:ext cx="1878120" cy="5785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f04e4d"/>
                </a:solidFill>
                <a:latin typeface="Arial"/>
              </a:rPr>
              <a:t>-</a:t>
            </a:r>
            <a:endParaRPr b="0" lang="en-US" sz="4014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7"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28" name="CustomShape 2"/>
          <p:cNvSpPr/>
          <p:nvPr/>
        </p:nvSpPr>
        <p:spPr>
          <a:xfrm>
            <a:off x="352440" y="1235160"/>
            <a:ext cx="38534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Multiplication</a:t>
            </a:r>
            <a:endParaRPr b="0" lang="en-US" sz="3600" spc="-1" strike="noStrike">
              <a:latin typeface="Arial"/>
            </a:endParaRPr>
          </a:p>
        </p:txBody>
      </p:sp>
      <p:sp>
        <p:nvSpPr>
          <p:cNvPr id="122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30" name="Picture 11" descr=""/>
          <p:cNvPicPr/>
          <p:nvPr/>
        </p:nvPicPr>
        <p:blipFill>
          <a:blip r:embed="rId1"/>
          <a:stretch/>
        </p:blipFill>
        <p:spPr>
          <a:xfrm>
            <a:off x="11110680" y="123840"/>
            <a:ext cx="924120" cy="975240"/>
          </a:xfrm>
          <a:prstGeom prst="rect">
            <a:avLst/>
          </a:prstGeom>
          <a:ln>
            <a:noFill/>
          </a:ln>
        </p:spPr>
      </p:pic>
      <p:sp>
        <p:nvSpPr>
          <p:cNvPr id="123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3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4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24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24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4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24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4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5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5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5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6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6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6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70" name="CustomShape 40"/>
          <p:cNvSpPr/>
          <p:nvPr/>
        </p:nvSpPr>
        <p:spPr>
          <a:xfrm>
            <a:off x="5013360" y="1535760"/>
            <a:ext cx="2164680" cy="5785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40" spc="-1" strike="noStrike">
                <a:solidFill>
                  <a:srgbClr val="454fa1"/>
                </a:solidFill>
                <a:latin typeface="Arial"/>
              </a:rPr>
              <a:t>*</a:t>
            </a:r>
            <a:endParaRPr b="0" lang="en-US" sz="40140" spc="-1" strike="noStrike">
              <a:latin typeface="Arial"/>
            </a:endParaRPr>
          </a:p>
        </p:txBody>
      </p:sp>
      <p:sp>
        <p:nvSpPr>
          <p:cNvPr id="1271" name="CustomShape 41"/>
          <p:cNvSpPr/>
          <p:nvPr/>
        </p:nvSpPr>
        <p:spPr>
          <a:xfrm>
            <a:off x="1839600" y="5236560"/>
            <a:ext cx="851220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strings can also be multiplied by an integer n resulting a repeated string n times</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273" name="CustomShape 2"/>
          <p:cNvSpPr/>
          <p:nvPr/>
        </p:nvSpPr>
        <p:spPr>
          <a:xfrm>
            <a:off x="352440" y="1235160"/>
            <a:ext cx="22989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Division</a:t>
            </a:r>
            <a:endParaRPr b="0" lang="en-US" sz="3600" spc="-1" strike="noStrike">
              <a:latin typeface="Arial"/>
            </a:endParaRPr>
          </a:p>
        </p:txBody>
      </p:sp>
      <p:sp>
        <p:nvSpPr>
          <p:cNvPr id="127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275" name="Picture 11" descr=""/>
          <p:cNvPicPr/>
          <p:nvPr/>
        </p:nvPicPr>
        <p:blipFill>
          <a:blip r:embed="rId1"/>
          <a:stretch/>
        </p:blipFill>
        <p:spPr>
          <a:xfrm>
            <a:off x="11110680" y="123840"/>
            <a:ext cx="924120" cy="975240"/>
          </a:xfrm>
          <a:prstGeom prst="rect">
            <a:avLst/>
          </a:prstGeom>
          <a:ln>
            <a:noFill/>
          </a:ln>
        </p:spPr>
      </p:pic>
      <p:sp>
        <p:nvSpPr>
          <p:cNvPr id="127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28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29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29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29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29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29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0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0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15" name="CustomShape 40"/>
          <p:cNvSpPr/>
          <p:nvPr/>
        </p:nvSpPr>
        <p:spPr>
          <a:xfrm>
            <a:off x="5431680" y="1103760"/>
            <a:ext cx="1328040" cy="470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680059"/>
                </a:solidFill>
                <a:latin typeface="Arial"/>
              </a:rPr>
              <a:t>/</a:t>
            </a:r>
            <a:endParaRPr b="0" lang="en-US" sz="32520" spc="-1" strike="noStrike">
              <a:latin typeface="Arial"/>
            </a:endParaRPr>
          </a:p>
        </p:txBody>
      </p:sp>
      <p:sp>
        <p:nvSpPr>
          <p:cNvPr id="1316" name="CustomShape 41"/>
          <p:cNvSpPr/>
          <p:nvPr/>
        </p:nvSpPr>
        <p:spPr>
          <a:xfrm>
            <a:off x="2695320" y="5452560"/>
            <a:ext cx="680076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For integer division we use double slash instead of a single one</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360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46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7320" cy="2137320"/>
          </a:xfrm>
          <a:prstGeom prst="rect">
            <a:avLst/>
          </a:prstGeom>
          <a:ln>
            <a:noFill/>
          </a:ln>
        </p:spPr>
      </p:pic>
      <p:sp>
        <p:nvSpPr>
          <p:cNvPr id="125"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4120" cy="975240"/>
          </a:xfrm>
          <a:prstGeom prst="rect">
            <a:avLst/>
          </a:prstGeom>
          <a:ln>
            <a:noFill/>
          </a:ln>
        </p:spPr>
      </p:pic>
      <p:sp>
        <p:nvSpPr>
          <p:cNvPr id="127"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18" name="CustomShape 2"/>
          <p:cNvSpPr/>
          <p:nvPr/>
        </p:nvSpPr>
        <p:spPr>
          <a:xfrm>
            <a:off x="352440" y="1235160"/>
            <a:ext cx="211608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Modulo </a:t>
            </a:r>
            <a:endParaRPr b="0" lang="en-US" sz="3600" spc="-1" strike="noStrike">
              <a:latin typeface="Arial"/>
            </a:endParaRPr>
          </a:p>
        </p:txBody>
      </p:sp>
      <p:sp>
        <p:nvSpPr>
          <p:cNvPr id="131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20" name="Picture 11" descr=""/>
          <p:cNvPicPr/>
          <p:nvPr/>
        </p:nvPicPr>
        <p:blipFill>
          <a:blip r:embed="rId1"/>
          <a:stretch/>
        </p:blipFill>
        <p:spPr>
          <a:xfrm>
            <a:off x="11110680" y="123840"/>
            <a:ext cx="924120" cy="975240"/>
          </a:xfrm>
          <a:prstGeom prst="rect">
            <a:avLst/>
          </a:prstGeom>
          <a:ln>
            <a:noFill/>
          </a:ln>
        </p:spPr>
      </p:pic>
      <p:sp>
        <p:nvSpPr>
          <p:cNvPr id="132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3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33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33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3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33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4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4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5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5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60" name="CustomShape 40"/>
          <p:cNvSpPr/>
          <p:nvPr/>
        </p:nvSpPr>
        <p:spPr>
          <a:xfrm>
            <a:off x="4169160" y="1103760"/>
            <a:ext cx="3853080" cy="4703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520" spc="-1" strike="noStrike">
                <a:solidFill>
                  <a:srgbClr val="f58220"/>
                </a:solidFill>
                <a:latin typeface="Arial"/>
              </a:rPr>
              <a:t>%</a:t>
            </a:r>
            <a:endParaRPr b="0" lang="en-US" sz="32520" spc="-1" strike="noStrike">
              <a:latin typeface="Arial"/>
            </a:endParaRPr>
          </a:p>
        </p:txBody>
      </p:sp>
      <p:sp>
        <p:nvSpPr>
          <p:cNvPr id="1361" name="CustomShape 41"/>
          <p:cNvSpPr/>
          <p:nvPr/>
        </p:nvSpPr>
        <p:spPr>
          <a:xfrm>
            <a:off x="3027600" y="5452560"/>
            <a:ext cx="6136200" cy="35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rPr>
              <a:t>Modulus also works with floating point numbers in python</a:t>
            </a: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2" name="CustomShape 1"/>
          <p:cNvSpPr/>
          <p:nvPr/>
        </p:nvSpPr>
        <p:spPr>
          <a:xfrm>
            <a:off x="352440" y="324000"/>
            <a:ext cx="81511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Arithmetic operations</a:t>
            </a:r>
            <a:endParaRPr b="0" lang="en-US" sz="5000" spc="-1" strike="noStrike">
              <a:latin typeface="Arial"/>
            </a:endParaRPr>
          </a:p>
        </p:txBody>
      </p:sp>
      <p:sp>
        <p:nvSpPr>
          <p:cNvPr id="1363" name="CustomShape 2"/>
          <p:cNvSpPr/>
          <p:nvPr/>
        </p:nvSpPr>
        <p:spPr>
          <a:xfrm>
            <a:off x="352440" y="1235160"/>
            <a:ext cx="18417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Power</a:t>
            </a:r>
            <a:endParaRPr b="0" lang="en-US" sz="3600" spc="-1" strike="noStrike">
              <a:latin typeface="Arial"/>
            </a:endParaRPr>
          </a:p>
        </p:txBody>
      </p:sp>
      <p:sp>
        <p:nvSpPr>
          <p:cNvPr id="136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gn="ct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365" name="Picture 11" descr=""/>
          <p:cNvPicPr/>
          <p:nvPr/>
        </p:nvPicPr>
        <p:blipFill>
          <a:blip r:embed="rId1"/>
          <a:stretch/>
        </p:blipFill>
        <p:spPr>
          <a:xfrm>
            <a:off x="11110680" y="123840"/>
            <a:ext cx="924120" cy="975240"/>
          </a:xfrm>
          <a:prstGeom prst="rect">
            <a:avLst/>
          </a:prstGeom>
          <a:ln>
            <a:noFill/>
          </a:ln>
        </p:spPr>
      </p:pic>
      <p:sp>
        <p:nvSpPr>
          <p:cNvPr id="136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7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38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38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38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38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8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39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39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0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05" name="CustomShape 40"/>
          <p:cNvSpPr/>
          <p:nvPr/>
        </p:nvSpPr>
        <p:spPr>
          <a:xfrm>
            <a:off x="4023000" y="1535760"/>
            <a:ext cx="4145760" cy="5783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130" spc="-1" strike="noStrike">
                <a:solidFill>
                  <a:srgbClr val="00b6bd"/>
                </a:solidFill>
                <a:latin typeface="Arial"/>
              </a:rPr>
              <a:t>**</a:t>
            </a:r>
            <a:endParaRPr b="0" lang="en-US" sz="4013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6"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07" name="CustomShape 2"/>
          <p:cNvSpPr/>
          <p:nvPr/>
        </p:nvSpPr>
        <p:spPr>
          <a:xfrm>
            <a:off x="352440" y="1235160"/>
            <a:ext cx="312228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Collections</a:t>
            </a:r>
            <a:endParaRPr b="0" lang="en-US" sz="3600" spc="-1" strike="noStrike">
              <a:latin typeface="Arial"/>
            </a:endParaRPr>
          </a:p>
        </p:txBody>
      </p:sp>
      <p:sp>
        <p:nvSpPr>
          <p:cNvPr id="1408"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60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List is a collection which is ordered and changeable. Allows duplicate members.</a:t>
            </a:r>
            <a:endParaRPr b="0" lang="en-US" sz="2200" spc="-1" strike="noStrike">
              <a:latin typeface="Arial"/>
            </a:endParaRPr>
          </a:p>
          <a:p>
            <a:pPr marL="216000" indent="-2160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Tuple is a collection which is ordered and unchangeable. Allows duplicate members.</a:t>
            </a:r>
            <a:endParaRPr b="0" lang="en-US" sz="2200" spc="-1" strike="noStrike">
              <a:latin typeface="Arial"/>
            </a:endParaRPr>
          </a:p>
          <a:p>
            <a:pPr marL="216000" indent="-2160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Set is a collection which is unordered and unindexed. No duplicate members.</a:t>
            </a:r>
            <a:endParaRPr b="0" lang="en-US" sz="2200" spc="-1" strike="noStrike">
              <a:latin typeface="Arial"/>
            </a:endParaRPr>
          </a:p>
          <a:p>
            <a:pPr marL="216000" indent="-21600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Dictionary is a collection which is unordered, changeable and indexed. No duplicate members.</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409" name="Picture 11" descr=""/>
          <p:cNvPicPr/>
          <p:nvPr/>
        </p:nvPicPr>
        <p:blipFill>
          <a:blip r:embed="rId1"/>
          <a:stretch/>
        </p:blipFill>
        <p:spPr>
          <a:xfrm>
            <a:off x="11110680" y="123840"/>
            <a:ext cx="924120" cy="975240"/>
          </a:xfrm>
          <a:prstGeom prst="rect">
            <a:avLst/>
          </a:prstGeom>
          <a:ln>
            <a:noFill/>
          </a:ln>
        </p:spPr>
      </p:pic>
      <p:sp>
        <p:nvSpPr>
          <p:cNvPr id="1410"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1"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2"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3"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4"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5"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6"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7"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8"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19"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0"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1"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2"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23"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424"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425"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26"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427"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8"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29"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0"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1"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2"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33"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4"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5"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6"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7"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38"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39"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40"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1"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2"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3"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4"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5"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6"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7"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48"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9"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50" name="CustomShape 2"/>
          <p:cNvSpPr/>
          <p:nvPr/>
        </p:nvSpPr>
        <p:spPr>
          <a:xfrm>
            <a:off x="352440" y="1235160"/>
            <a:ext cx="11106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list</a:t>
            </a:r>
            <a:endParaRPr b="0" lang="en-US" sz="3600" spc="-1" strike="noStrike">
              <a:latin typeface="Arial"/>
            </a:endParaRPr>
          </a:p>
        </p:txBody>
      </p:sp>
      <p:sp>
        <p:nvSpPr>
          <p:cNvPr id="145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2.2, 3, 'and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52" name="Picture 11" descr=""/>
          <p:cNvPicPr/>
          <p:nvPr/>
        </p:nvPicPr>
        <p:blipFill>
          <a:blip r:embed="rId1"/>
          <a:stretch/>
        </p:blipFill>
        <p:spPr>
          <a:xfrm>
            <a:off x="11110680" y="123840"/>
            <a:ext cx="924120" cy="975240"/>
          </a:xfrm>
          <a:prstGeom prst="rect">
            <a:avLst/>
          </a:prstGeom>
          <a:ln>
            <a:noFill/>
          </a:ln>
        </p:spPr>
      </p:pic>
      <p:sp>
        <p:nvSpPr>
          <p:cNvPr id="145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6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46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46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6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47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7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7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8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8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49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2"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493" name="CustomShape 2"/>
          <p:cNvSpPr/>
          <p:nvPr/>
        </p:nvSpPr>
        <p:spPr>
          <a:xfrm>
            <a:off x="352440" y="1235160"/>
            <a:ext cx="15678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tuple</a:t>
            </a:r>
            <a:endParaRPr b="0" lang="en-US" sz="3600" spc="-1" strike="noStrike">
              <a:latin typeface="Arial"/>
            </a:endParaRPr>
          </a:p>
        </p:txBody>
      </p:sp>
      <p:sp>
        <p:nvSpPr>
          <p:cNvPr id="149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ordered &amp; unchangeable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 = 2.2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'tuple'</a:t>
            </a:r>
            <a:r>
              <a:rPr b="0" lang="en-US" sz="1800" spc="-1" strike="noStrike">
                <a:solidFill>
                  <a:srgbClr val="000000"/>
                </a:solidFill>
                <a:latin typeface="Ubuntu Mono"/>
                <a:ea typeface="Hack"/>
              </a:rPr>
              <a:t> object does not support item assignment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495" name="Picture 11" descr=""/>
          <p:cNvPicPr/>
          <p:nvPr/>
        </p:nvPicPr>
        <p:blipFill>
          <a:blip r:embed="rId1"/>
          <a:stretch/>
        </p:blipFill>
        <p:spPr>
          <a:xfrm>
            <a:off x="11110680" y="123840"/>
            <a:ext cx="924120" cy="975240"/>
          </a:xfrm>
          <a:prstGeom prst="rect">
            <a:avLst/>
          </a:prstGeom>
          <a:ln>
            <a:noFill/>
          </a:ln>
        </p:spPr>
      </p:pic>
      <p:sp>
        <p:nvSpPr>
          <p:cNvPr id="149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0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51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51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1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51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1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2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36" name="CustomShape 2"/>
          <p:cNvSpPr/>
          <p:nvPr/>
        </p:nvSpPr>
        <p:spPr>
          <a:xfrm>
            <a:off x="352440" y="1235160"/>
            <a:ext cx="11106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set</a:t>
            </a:r>
            <a:endParaRPr b="0" lang="en-US" sz="3600" spc="-1" strike="noStrike">
              <a:latin typeface="Arial"/>
            </a:endParaRPr>
          </a:p>
        </p:txBody>
      </p:sp>
      <p:sp>
        <p:nvSpPr>
          <p:cNvPr id="1537"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unordered &amp; unindexed collection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{1,2,3,'and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 2, 3, 'and a 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TypeError: 'set' object does not support indexing</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38" name="Picture 11" descr=""/>
          <p:cNvPicPr/>
          <p:nvPr/>
        </p:nvPicPr>
        <p:blipFill>
          <a:blip r:embed="rId1"/>
          <a:stretch/>
        </p:blipFill>
        <p:spPr>
          <a:xfrm>
            <a:off x="11110680" y="123840"/>
            <a:ext cx="924120" cy="975240"/>
          </a:xfrm>
          <a:prstGeom prst="rect">
            <a:avLst/>
          </a:prstGeom>
          <a:ln>
            <a:noFill/>
          </a:ln>
        </p:spPr>
      </p:pic>
      <p:sp>
        <p:nvSpPr>
          <p:cNvPr id="1539"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0"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1"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2"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3"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4"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5"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6"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7"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8"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9"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0"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1"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52"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553"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554"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55"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556"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7"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8"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9"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0"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1"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2"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3"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4"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5"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6"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67"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8"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9"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0"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1"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2"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3"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4"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5"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6"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77"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8" name="CustomShape 1"/>
          <p:cNvSpPr/>
          <p:nvPr/>
        </p:nvSpPr>
        <p:spPr>
          <a:xfrm>
            <a:off x="352440" y="324000"/>
            <a:ext cx="51328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-2</a:t>
            </a:r>
            <a:endParaRPr b="0" lang="en-US" sz="5000" spc="-1" strike="noStrike">
              <a:latin typeface="Arial"/>
            </a:endParaRPr>
          </a:p>
        </p:txBody>
      </p:sp>
      <p:sp>
        <p:nvSpPr>
          <p:cNvPr id="1579" name="CustomShape 2"/>
          <p:cNvSpPr/>
          <p:nvPr/>
        </p:nvSpPr>
        <p:spPr>
          <a:xfrm>
            <a:off x="352440" y="1235160"/>
            <a:ext cx="12020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dict</a:t>
            </a:r>
            <a:endParaRPr b="0" lang="en-US" sz="3600" spc="-1" strike="noStrike">
              <a:latin typeface="Arial"/>
            </a:endParaRPr>
          </a:p>
        </p:txBody>
      </p:sp>
      <p:sp>
        <p:nvSpPr>
          <p:cNvPr id="1580"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a:t>
            </a:r>
            <a:r>
              <a:rPr b="0" lang="en-US" sz="2200" spc="-1" strike="noStrike">
                <a:solidFill>
                  <a:srgbClr val="000000"/>
                </a:solidFill>
                <a:latin typeface="Manjari Bold"/>
                <a:ea typeface="Hack"/>
              </a:rPr>
              <a:t>unord</a:t>
            </a:r>
            <a:r>
              <a:rPr b="0" lang="en-US" sz="2200" spc="-1" strike="noStrike">
                <a:solidFill>
                  <a:srgbClr val="000000"/>
                </a:solidFill>
                <a:latin typeface="Manjari Bold"/>
                <a:ea typeface="Hack"/>
              </a:rPr>
              <a:t>ered </a:t>
            </a:r>
            <a:r>
              <a:rPr b="0" lang="en-US" sz="2200" spc="-1" strike="noStrike">
                <a:solidFill>
                  <a:srgbClr val="000000"/>
                </a:solidFill>
                <a:latin typeface="Manjari Bold"/>
                <a:ea typeface="Hack"/>
              </a:rPr>
              <a:t>&amp; </a:t>
            </a:r>
            <a:r>
              <a:rPr b="0" lang="en-US" sz="2200" spc="-1" strike="noStrike">
                <a:solidFill>
                  <a:srgbClr val="000000"/>
                </a:solidFill>
                <a:latin typeface="Manjari Bold"/>
                <a:ea typeface="Hack"/>
              </a:rPr>
              <a:t>index</a:t>
            </a:r>
            <a:r>
              <a:rPr b="0" lang="en-US" sz="2200" spc="-1" strike="noStrike">
                <a:solidFill>
                  <a:srgbClr val="000000"/>
                </a:solidFill>
                <a:latin typeface="Manjari Bold"/>
                <a:ea typeface="Hack"/>
              </a:rPr>
              <a:t>ed </a:t>
            </a:r>
            <a:r>
              <a:rPr b="0" lang="en-US" sz="2200" spc="-1" strike="noStrike">
                <a:solidFill>
                  <a:srgbClr val="000000"/>
                </a:solidFill>
                <a:latin typeface="Manjari Bold"/>
                <a:ea typeface="Hack"/>
              </a:rPr>
              <a:t>collec</a:t>
            </a:r>
            <a:r>
              <a:rPr b="0" lang="en-US" sz="2200" spc="-1" strike="noStrike">
                <a:solidFill>
                  <a:srgbClr val="000000"/>
                </a:solidFill>
                <a:latin typeface="Manjari Bold"/>
                <a:ea typeface="Hack"/>
              </a:rPr>
              <a:t>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a:t>
            </a:r>
            <a:r>
              <a:rPr b="0" lang="en-US" sz="1800" spc="-1" strike="noStrike">
                <a:solidFill>
                  <a:srgbClr val="000000"/>
                </a:solidFill>
                <a:latin typeface="Ubuntu Mono"/>
                <a:ea typeface="Hack"/>
              </a:rPr>
              <a:t>{1:4,2</a:t>
            </a:r>
            <a:r>
              <a:rPr b="0" lang="en-US" sz="1800" spc="-1" strike="noStrike">
                <a:solidFill>
                  <a:srgbClr val="000000"/>
                </a:solidFill>
                <a:latin typeface="Ubuntu Mono"/>
                <a:ea typeface="Hack"/>
              </a:rPr>
              <a:t>:'two'</a:t>
            </a:r>
            <a:r>
              <a:rPr b="0" lang="en-US" sz="1800" spc="-1" strike="noStrike">
                <a:solidFill>
                  <a:srgbClr val="000000"/>
                </a:solidFill>
                <a:latin typeface="Ubuntu Mono"/>
                <a:ea typeface="Hack"/>
              </a:rPr>
              <a:t>,3:3,'</a:t>
            </a:r>
            <a:r>
              <a:rPr b="0" lang="en-US" sz="1800" spc="-1" strike="noStrike">
                <a:solidFill>
                  <a:srgbClr val="000000"/>
                </a:solidFill>
                <a:latin typeface="Ubuntu Mono"/>
                <a:ea typeface="Hack"/>
              </a:rPr>
              <a:t>and a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':'map</a:t>
            </a:r>
            <a:r>
              <a:rPr b="0" lang="en-US" sz="1800" spc="-1" strike="noStrike">
                <a:solidFill>
                  <a:srgbClr val="000000"/>
                </a:solidFill>
                <a:latin typeface="Ubuntu Mono"/>
                <a:ea typeface="Hack"/>
              </a:rPr>
              <a:t>ping </a:t>
            </a:r>
            <a:r>
              <a:rPr b="0" lang="en-US" sz="1800" spc="-1" strike="noStrike">
                <a:solidFill>
                  <a:srgbClr val="000000"/>
                </a:solidFill>
                <a:latin typeface="Ubuntu Mono"/>
                <a:ea typeface="Hack"/>
              </a:rPr>
              <a:t>to </a:t>
            </a:r>
            <a:r>
              <a:rPr b="0" lang="en-US" sz="1800" spc="-1" strike="noStrike">
                <a:solidFill>
                  <a:srgbClr val="000000"/>
                </a:solidFill>
                <a:latin typeface="Ubuntu Mono"/>
                <a:ea typeface="Hack"/>
              </a:rPr>
              <a:t>anothe</a:t>
            </a:r>
            <a:r>
              <a:rPr b="0" lang="en-US" sz="1800" spc="-1" strike="noStrike">
                <a:solidFill>
                  <a:srgbClr val="000000"/>
                </a:solidFill>
                <a:latin typeface="Ubuntu Mono"/>
                <a:ea typeface="Hack"/>
              </a:rPr>
              <a:t>r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a:t>
            </a:r>
            <a:r>
              <a:rPr b="0" lang="en-US" sz="1800" spc="-1" strike="noStrike">
                <a:solidFill>
                  <a:srgbClr val="000000"/>
                </a:solidFill>
                <a:latin typeface="Ubuntu Mono"/>
                <a:ea typeface="Hack"/>
              </a:rPr>
              <a:t>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{1:4, </a:t>
            </a:r>
            <a:r>
              <a:rPr b="0" lang="en-US" sz="1800" spc="-1" strike="noStrike">
                <a:solidFill>
                  <a:srgbClr val="000000"/>
                </a:solidFill>
                <a:latin typeface="Ubuntu Mono"/>
                <a:ea typeface="Hack"/>
              </a:rPr>
              <a:t>2:'two</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3:3, </a:t>
            </a:r>
            <a:r>
              <a:rPr b="0" lang="en-US" sz="1800" spc="-1" strike="noStrike">
                <a:solidFill>
                  <a:srgbClr val="000000"/>
                </a:solidFill>
                <a:latin typeface="Ubuntu Mono"/>
                <a:ea typeface="Hack"/>
              </a:rPr>
              <a:t>'and a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':'map</a:t>
            </a:r>
            <a:r>
              <a:rPr b="0" lang="en-US" sz="1800" spc="-1" strike="noStrike">
                <a:solidFill>
                  <a:srgbClr val="000000"/>
                </a:solidFill>
                <a:latin typeface="Ubuntu Mono"/>
                <a:ea typeface="Hack"/>
              </a:rPr>
              <a:t>ping </a:t>
            </a:r>
            <a:r>
              <a:rPr b="0" lang="en-US" sz="1800" spc="-1" strike="noStrike">
                <a:solidFill>
                  <a:srgbClr val="000000"/>
                </a:solidFill>
                <a:latin typeface="Ubuntu Mono"/>
                <a:ea typeface="Hack"/>
              </a:rPr>
              <a:t>to </a:t>
            </a:r>
            <a:r>
              <a:rPr b="0" lang="en-US" sz="1800" spc="-1" strike="noStrike">
                <a:solidFill>
                  <a:srgbClr val="000000"/>
                </a:solidFill>
                <a:latin typeface="Ubuntu Mono"/>
                <a:ea typeface="Hack"/>
              </a:rPr>
              <a:t>anothe</a:t>
            </a:r>
            <a:r>
              <a:rPr b="0" lang="en-US" sz="1800" spc="-1" strike="noStrike">
                <a:solidFill>
                  <a:srgbClr val="000000"/>
                </a:solidFill>
                <a:latin typeface="Ubuntu Mono"/>
                <a:ea typeface="Hack"/>
              </a:rPr>
              <a:t>r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&gt;&gt;&gt;x[1</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a:t>
            </a:r>
            <a:r>
              <a:rPr b="0" lang="en-US" sz="1800" spc="-1" strike="noStrike">
                <a:solidFill>
                  <a:srgbClr val="000000"/>
                </a:solidFill>
                <a:latin typeface="Ubuntu Mono"/>
                <a:ea typeface="Hack"/>
              </a:rPr>
              <a:t>and a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'mappi</a:t>
            </a:r>
            <a:r>
              <a:rPr b="0" lang="en-US" sz="1800" spc="-1" strike="noStrike">
                <a:solidFill>
                  <a:srgbClr val="000000"/>
                </a:solidFill>
                <a:latin typeface="Ubuntu Mono"/>
                <a:ea typeface="Hack"/>
              </a:rPr>
              <a:t>ng to </a:t>
            </a:r>
            <a:r>
              <a:rPr b="0" lang="en-US" sz="1800" spc="-1" strike="noStrike">
                <a:solidFill>
                  <a:srgbClr val="000000"/>
                </a:solidFill>
                <a:latin typeface="Ubuntu Mono"/>
                <a:ea typeface="Hack"/>
              </a:rPr>
              <a:t>anothe</a:t>
            </a:r>
            <a:r>
              <a:rPr b="0" lang="en-US" sz="1800" spc="-1" strike="noStrike">
                <a:solidFill>
                  <a:srgbClr val="000000"/>
                </a:solidFill>
                <a:latin typeface="Ubuntu Mono"/>
                <a:ea typeface="Hack"/>
              </a:rPr>
              <a:t>r </a:t>
            </a:r>
            <a:r>
              <a:rPr b="0" lang="en-US" sz="1800" spc="-1" strike="noStrike">
                <a:solidFill>
                  <a:srgbClr val="000000"/>
                </a:solidFill>
                <a:latin typeface="Ubuntu Mono"/>
                <a:ea typeface="Hack"/>
              </a:rPr>
              <a:t>string</a:t>
            </a:r>
            <a:r>
              <a:rPr b="0" lang="en-US" sz="1800" spc="-1" strike="noStrike">
                <a:solidFill>
                  <a:srgbClr val="000000"/>
                </a:solidFill>
                <a:latin typeface="Ubuntu Mono"/>
                <a:ea typeface="Hack"/>
              </a:rPr>
              <a: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581" name="Picture 11" descr=""/>
          <p:cNvPicPr/>
          <p:nvPr/>
        </p:nvPicPr>
        <p:blipFill>
          <a:blip r:embed="rId1"/>
          <a:stretch/>
        </p:blipFill>
        <p:spPr>
          <a:xfrm>
            <a:off x="11110680" y="123840"/>
            <a:ext cx="924120" cy="975240"/>
          </a:xfrm>
          <a:prstGeom prst="rect">
            <a:avLst/>
          </a:prstGeom>
          <a:ln>
            <a:noFill/>
          </a:ln>
        </p:spPr>
      </p:pic>
      <p:sp>
        <p:nvSpPr>
          <p:cNvPr id="1582"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3"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5"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6"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8"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9"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1"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2"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4"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595"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596"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597"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598"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599"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0"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1"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2"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3"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4"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05"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6"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7"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08"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9"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0"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1"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12"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3"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4"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5"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6"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7"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8"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19"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20"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a:t>
            </a:r>
            <a:r>
              <a:rPr b="1" lang="en-US" sz="5000" spc="-1" strike="noStrike">
                <a:solidFill>
                  <a:srgbClr val="d92027"/>
                </a:solidFill>
                <a:latin typeface="Hack"/>
                <a:ea typeface="Hack"/>
              </a:rPr>
              <a:t>gi</a:t>
            </a:r>
            <a:r>
              <a:rPr b="1" lang="en-US" sz="5000" spc="-1" strike="noStrike">
                <a:solidFill>
                  <a:srgbClr val="d92027"/>
                </a:solidFill>
                <a:latin typeface="Hack"/>
                <a:ea typeface="Hack"/>
              </a:rPr>
              <a:t>c </a:t>
            </a:r>
            <a:r>
              <a:rPr b="1" lang="en-US" sz="5000" spc="-1" strike="noStrike">
                <a:solidFill>
                  <a:srgbClr val="d92027"/>
                </a:solidFill>
                <a:latin typeface="Hack"/>
                <a:ea typeface="Hack"/>
              </a:rPr>
              <a:t>an</a:t>
            </a:r>
            <a:r>
              <a:rPr b="1" lang="en-US" sz="5000" spc="-1" strike="noStrike">
                <a:solidFill>
                  <a:srgbClr val="d92027"/>
                </a:solidFill>
                <a:latin typeface="Hack"/>
                <a:ea typeface="Hack"/>
              </a:rPr>
              <a:t>d </a:t>
            </a:r>
            <a:r>
              <a:rPr b="1" lang="en-US" sz="5000" spc="-1" strike="noStrike">
                <a:solidFill>
                  <a:srgbClr val="d92027"/>
                </a:solidFill>
                <a:latin typeface="Hack"/>
                <a:ea typeface="Hack"/>
              </a:rPr>
              <a:t>ex</a:t>
            </a:r>
            <a:r>
              <a:rPr b="1" lang="en-US" sz="5000" spc="-1" strike="noStrike">
                <a:solidFill>
                  <a:srgbClr val="d92027"/>
                </a:solidFill>
                <a:latin typeface="Hack"/>
                <a:ea typeface="Hack"/>
              </a:rPr>
              <a:t>ec</a:t>
            </a:r>
            <a:r>
              <a:rPr b="1" lang="en-US" sz="5000" spc="-1" strike="noStrike">
                <a:solidFill>
                  <a:srgbClr val="d92027"/>
                </a:solidFill>
                <a:latin typeface="Hack"/>
                <a:ea typeface="Hack"/>
              </a:rPr>
              <a:t>uti</a:t>
            </a:r>
            <a:r>
              <a:rPr b="1" lang="en-US" sz="5000" spc="-1" strike="noStrike">
                <a:solidFill>
                  <a:srgbClr val="d92027"/>
                </a:solidFill>
                <a:latin typeface="Hack"/>
                <a:ea typeface="Hack"/>
              </a:rPr>
              <a:t>on </a:t>
            </a:r>
            <a:r>
              <a:rPr b="1" lang="en-US" sz="5000" spc="-1" strike="noStrike">
                <a:solidFill>
                  <a:srgbClr val="d92027"/>
                </a:solidFill>
                <a:latin typeface="Hack"/>
                <a:ea typeface="Hack"/>
              </a:rPr>
              <a:t>flo</a:t>
            </a:r>
            <a:r>
              <a:rPr b="1" lang="en-US" sz="5000" spc="-1" strike="noStrike">
                <a:solidFill>
                  <a:srgbClr val="d92027"/>
                </a:solidFill>
                <a:latin typeface="Hack"/>
                <a:ea typeface="Hack"/>
              </a:rPr>
              <a:t>w</a:t>
            </a:r>
            <a:endParaRPr b="0" lang="en-US" sz="5000" spc="-1" strike="noStrike">
              <a:latin typeface="Arial"/>
            </a:endParaRPr>
          </a:p>
        </p:txBody>
      </p:sp>
      <p:sp>
        <p:nvSpPr>
          <p:cNvPr id="1622" name="CustomShape 2"/>
          <p:cNvSpPr/>
          <p:nvPr/>
        </p:nvSpPr>
        <p:spPr>
          <a:xfrm>
            <a:off x="352440" y="1235160"/>
            <a:ext cx="22993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Equality </a:t>
            </a:r>
            <a:endParaRPr b="0" lang="en-US" sz="3600" spc="-1" strike="noStrike">
              <a:latin typeface="Arial"/>
            </a:endParaRPr>
          </a:p>
        </p:txBody>
      </p:sp>
      <p:sp>
        <p:nvSpPr>
          <p:cNvPr id="1623"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The equality comparison returns True or False based on the two sides of the comparison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24" name="Picture 11" descr=""/>
          <p:cNvPicPr/>
          <p:nvPr/>
        </p:nvPicPr>
        <p:blipFill>
          <a:blip r:embed="rId1"/>
          <a:stretch/>
        </p:blipFill>
        <p:spPr>
          <a:xfrm>
            <a:off x="11110680" y="123840"/>
            <a:ext cx="924120" cy="975240"/>
          </a:xfrm>
          <a:prstGeom prst="rect">
            <a:avLst/>
          </a:prstGeom>
          <a:ln>
            <a:noFill/>
          </a:ln>
        </p:spPr>
      </p:pic>
      <p:sp>
        <p:nvSpPr>
          <p:cNvPr id="1625"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6"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7"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8"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9"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0"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1"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2"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3"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4"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5"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6"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7"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38"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639"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640"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41"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642"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3"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4"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5"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6"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7"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48"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49"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0"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1"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2"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3"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4"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55"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6"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7"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8"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59"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0"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1"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2"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63"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4"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665" name="CustomShape 2"/>
          <p:cNvSpPr/>
          <p:nvPr/>
        </p:nvSpPr>
        <p:spPr>
          <a:xfrm>
            <a:off x="352440" y="1235160"/>
            <a:ext cx="54997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Less or greater than </a:t>
            </a:r>
            <a:endParaRPr b="0" lang="en-US" sz="3600" spc="-1" strike="noStrike">
              <a:latin typeface="Arial"/>
            </a:endParaRPr>
          </a:p>
        </p:txBody>
      </p:sp>
      <p:sp>
        <p:nvSpPr>
          <p:cNvPr id="1666"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a:t>
            </a:r>
            <a:r>
              <a:rPr b="0" lang="en-US" sz="1800" spc="-1" strike="noStrike">
                <a:solidFill>
                  <a:srgbClr val="000000"/>
                </a:solidFill>
                <a:latin typeface="Ubuntu Mono"/>
                <a:ea typeface="Hack"/>
              </a:rPr>
              <a:t>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&gt; </a:t>
            </a:r>
            <a:r>
              <a:rPr b="0" lang="en-US" sz="1800" spc="-1" strike="noStrike">
                <a:solidFill>
                  <a:srgbClr val="000000"/>
                </a:solidFill>
                <a:latin typeface="Ubuntu Mono"/>
                <a:ea typeface="Hack"/>
              </a:rPr>
              <a:t>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a:t>
            </a:r>
            <a:r>
              <a:rPr b="0" lang="en-US" sz="1800" spc="-1" strike="noStrike">
                <a:solidFill>
                  <a:srgbClr val="000000"/>
                </a:solidFill>
                <a:latin typeface="Ubuntu Mono"/>
                <a:ea typeface="Hack"/>
              </a:rPr>
              <a:t>&gt;= 1.0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&lt; </a:t>
            </a:r>
            <a:r>
              <a:rPr b="0" lang="en-US" sz="1800" spc="-1" strike="noStrike">
                <a:solidFill>
                  <a:srgbClr val="000000"/>
                </a:solidFill>
                <a:latin typeface="Ubuntu Mono"/>
                <a:ea typeface="Hack"/>
              </a:rPr>
              <a:t>'1'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TypeEr</a:t>
            </a:r>
            <a:r>
              <a:rPr b="0" lang="en-US" sz="1800" spc="-1" strike="noStrike">
                <a:solidFill>
                  <a:srgbClr val="000000"/>
                </a:solidFill>
                <a:latin typeface="Ubuntu Mono"/>
                <a:ea typeface="Hack"/>
              </a:rPr>
              <a:t>ror: </a:t>
            </a:r>
            <a:r>
              <a:rPr b="0" lang="en-US" sz="1800" spc="-1" strike="noStrike">
                <a:solidFill>
                  <a:srgbClr val="000000"/>
                </a:solidFill>
                <a:latin typeface="Ubuntu Mono"/>
                <a:ea typeface="Hack"/>
              </a:rPr>
              <a:t>'&lt;' </a:t>
            </a:r>
            <a:r>
              <a:rPr b="0" lang="en-US" sz="1800" spc="-1" strike="noStrike">
                <a:solidFill>
                  <a:srgbClr val="000000"/>
                </a:solidFill>
                <a:latin typeface="Ubuntu Mono"/>
                <a:ea typeface="Hack"/>
              </a:rPr>
              <a:t>not </a:t>
            </a:r>
            <a:r>
              <a:rPr b="0" lang="en-US" sz="1800" spc="-1" strike="noStrike">
                <a:solidFill>
                  <a:srgbClr val="000000"/>
                </a:solidFill>
                <a:latin typeface="Ubuntu Mono"/>
                <a:ea typeface="Hack"/>
              </a:rPr>
              <a:t>suppor</a:t>
            </a:r>
            <a:r>
              <a:rPr b="0" lang="en-US" sz="1800" spc="-1" strike="noStrike">
                <a:solidFill>
                  <a:srgbClr val="000000"/>
                </a:solidFill>
                <a:latin typeface="Ubuntu Mono"/>
                <a:ea typeface="Hack"/>
              </a:rPr>
              <a:t>ted </a:t>
            </a:r>
            <a:r>
              <a:rPr b="0" lang="en-US" sz="1800" spc="-1" strike="noStrike">
                <a:solidFill>
                  <a:srgbClr val="000000"/>
                </a:solidFill>
                <a:latin typeface="Ubuntu Mono"/>
                <a:ea typeface="Hack"/>
              </a:rPr>
              <a:t>betwee</a:t>
            </a:r>
            <a:r>
              <a:rPr b="0" lang="en-US" sz="1800" spc="-1" strike="noStrike">
                <a:solidFill>
                  <a:srgbClr val="000000"/>
                </a:solidFill>
                <a:latin typeface="Ubuntu Mono"/>
                <a:ea typeface="Hack"/>
              </a:rPr>
              <a:t>n </a:t>
            </a:r>
            <a:r>
              <a:rPr b="0" lang="en-US" sz="1800" spc="-1" strike="noStrike">
                <a:solidFill>
                  <a:srgbClr val="000000"/>
                </a:solidFill>
                <a:latin typeface="Ubuntu Mono"/>
                <a:ea typeface="Hack"/>
              </a:rPr>
              <a:t>instan</a:t>
            </a:r>
            <a:r>
              <a:rPr b="0" lang="en-US" sz="1800" spc="-1" strike="noStrike">
                <a:solidFill>
                  <a:srgbClr val="000000"/>
                </a:solidFill>
                <a:latin typeface="Ubuntu Mono"/>
                <a:ea typeface="Hack"/>
              </a:rPr>
              <a:t>ces of </a:t>
            </a:r>
            <a:r>
              <a:rPr b="0" lang="en-US" sz="1800" spc="-1" strike="noStrike">
                <a:solidFill>
                  <a:srgbClr val="000000"/>
                </a:solidFill>
                <a:latin typeface="Ubuntu Mono"/>
                <a:ea typeface="Hack"/>
              </a:rPr>
              <a:t>'int' </a:t>
            </a:r>
            <a:r>
              <a:rPr b="0" lang="en-US" sz="1800" spc="-1" strike="noStrike">
                <a:solidFill>
                  <a:srgbClr val="000000"/>
                </a:solidFill>
                <a:latin typeface="Ubuntu Mono"/>
                <a:ea typeface="Hack"/>
              </a:rPr>
              <a:t>and </a:t>
            </a:r>
            <a:r>
              <a:rPr b="0" lang="en-US" sz="1800" spc="-1" strike="noStrike">
                <a:solidFill>
                  <a:srgbClr val="000000"/>
                </a:solidFill>
                <a:latin typeface="Ubuntu Mono"/>
                <a:ea typeface="Hack"/>
              </a:rPr>
              <a:t>'str'</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667" name="Picture 11" descr=""/>
          <p:cNvPicPr/>
          <p:nvPr/>
        </p:nvPicPr>
        <p:blipFill>
          <a:blip r:embed="rId1"/>
          <a:stretch/>
        </p:blipFill>
        <p:spPr>
          <a:xfrm>
            <a:off x="11110680" y="123840"/>
            <a:ext cx="924120" cy="975240"/>
          </a:xfrm>
          <a:prstGeom prst="rect">
            <a:avLst/>
          </a:prstGeom>
          <a:ln>
            <a:noFill/>
          </a:ln>
        </p:spPr>
      </p:pic>
      <p:sp>
        <p:nvSpPr>
          <p:cNvPr id="1668"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69"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0"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1"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2"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3"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4"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5"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6"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7"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8"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79"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0"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681"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682"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683"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684"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685"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6"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7"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8"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89"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0"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1"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2"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3"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4"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5"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6"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97"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698"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99"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0"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1"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2"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3"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04"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5"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06"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7"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08" name="CustomShape 2"/>
          <p:cNvSpPr/>
          <p:nvPr/>
        </p:nvSpPr>
        <p:spPr>
          <a:xfrm>
            <a:off x="352440" y="1235160"/>
            <a:ext cx="28479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Inequality </a:t>
            </a:r>
            <a:endParaRPr b="0" lang="en-US" sz="3600" spc="-1" strike="noStrike">
              <a:latin typeface="Arial"/>
            </a:endParaRPr>
          </a:p>
        </p:txBody>
      </p:sp>
      <p:sp>
        <p:nvSpPr>
          <p:cNvPr id="170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2</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'1'</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10" name="Picture 11" descr=""/>
          <p:cNvPicPr/>
          <p:nvPr/>
        </p:nvPicPr>
        <p:blipFill>
          <a:blip r:embed="rId1"/>
          <a:stretch/>
        </p:blipFill>
        <p:spPr>
          <a:xfrm>
            <a:off x="11110680" y="123840"/>
            <a:ext cx="924120" cy="975240"/>
          </a:xfrm>
          <a:prstGeom prst="rect">
            <a:avLst/>
          </a:prstGeom>
          <a:ln>
            <a:noFill/>
          </a:ln>
        </p:spPr>
      </p:pic>
      <p:sp>
        <p:nvSpPr>
          <p:cNvPr id="171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2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72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72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2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72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3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3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4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4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176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60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6840" cy="123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4120" cy="975240"/>
          </a:xfrm>
          <a:prstGeom prst="rect">
            <a:avLst/>
          </a:prstGeom>
          <a:ln>
            <a:noFill/>
          </a:ln>
        </p:spPr>
      </p:pic>
      <p:sp>
        <p:nvSpPr>
          <p:cNvPr id="170"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0"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51" name="CustomShape 2"/>
          <p:cNvSpPr/>
          <p:nvPr/>
        </p:nvSpPr>
        <p:spPr>
          <a:xfrm>
            <a:off x="352440" y="1235160"/>
            <a:ext cx="28479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is, in, not </a:t>
            </a:r>
            <a:endParaRPr b="0" lang="en-US" sz="3600" spc="-1" strike="noStrike">
              <a:latin typeface="Arial"/>
            </a:endParaRPr>
          </a:p>
        </p:txBody>
      </p:sp>
      <p:sp>
        <p:nvSpPr>
          <p:cNvPr id="1752"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keyword is </a:t>
            </a:r>
            <a:r>
              <a:rPr b="0" lang="en-US" sz="2200" spc="-1" strike="noStrike">
                <a:solidFill>
                  <a:srgbClr val="000000"/>
                </a:solidFill>
                <a:latin typeface="Manjari Bold"/>
                <a:ea typeface="DejaVu Sans"/>
              </a:rPr>
              <a:t>used to to check </a:t>
            </a:r>
            <a:r>
              <a:rPr b="0" lang="en-US" sz="2200" spc="-1" strike="noStrike">
                <a:solidFill>
                  <a:srgbClr val="000000"/>
                </a:solidFill>
                <a:latin typeface="Manjari Bold"/>
                <a:ea typeface="DejaVu Sans"/>
              </a:rPr>
              <a:t>whether two </a:t>
            </a:r>
            <a:r>
              <a:rPr b="0" lang="en-US" sz="2200" spc="-1" strike="noStrike">
                <a:solidFill>
                  <a:srgbClr val="000000"/>
                </a:solidFill>
                <a:latin typeface="Manjari Bold"/>
                <a:ea typeface="DejaVu Sans"/>
              </a:rPr>
              <a:t>variables </a:t>
            </a:r>
            <a:r>
              <a:rPr b="0" lang="en-US" sz="2200" spc="-1" strike="noStrike">
                <a:solidFill>
                  <a:srgbClr val="000000"/>
                </a:solidFill>
                <a:latin typeface="Manjari Bold"/>
                <a:ea typeface="DejaVu Sans"/>
              </a:rPr>
              <a:t>referring to the </a:t>
            </a:r>
            <a:r>
              <a:rPr b="0" lang="en-US" sz="2200" spc="-1" strike="noStrike">
                <a:solidFill>
                  <a:srgbClr val="000000"/>
                </a:solidFill>
                <a:latin typeface="Manjari Bold"/>
                <a:ea typeface="DejaVu Sans"/>
              </a:rPr>
              <a:t>same object or </a:t>
            </a:r>
            <a:r>
              <a:rPr b="0" lang="en-US" sz="2200" spc="-1" strike="noStrike">
                <a:solidFill>
                  <a:srgbClr val="000000"/>
                </a:solidFill>
                <a:latin typeface="Manjari Bold"/>
                <a:ea typeface="DejaVu Sans"/>
              </a:rPr>
              <a:t>not, while in is </a:t>
            </a:r>
            <a:r>
              <a:rPr b="0" lang="en-US" sz="2200" spc="-1" strike="noStrike">
                <a:solidFill>
                  <a:srgbClr val="000000"/>
                </a:solidFill>
                <a:latin typeface="Manjari Bold"/>
                <a:ea typeface="DejaVu Sans"/>
              </a:rPr>
              <a:t>used to check </a:t>
            </a:r>
            <a:r>
              <a:rPr b="0" lang="en-US" sz="2200" spc="-1" strike="noStrike">
                <a:solidFill>
                  <a:srgbClr val="000000"/>
                </a:solidFill>
                <a:latin typeface="Manjari Bold"/>
                <a:ea typeface="DejaVu Sans"/>
              </a:rPr>
              <a:t>whether an object </a:t>
            </a:r>
            <a:r>
              <a:rPr b="0" lang="en-US" sz="2200" spc="-1" strike="noStrike">
                <a:solidFill>
                  <a:srgbClr val="000000"/>
                </a:solidFill>
                <a:latin typeface="Manjari Bold"/>
                <a:ea typeface="DejaVu Sans"/>
              </a:rPr>
              <a:t>is present inside </a:t>
            </a:r>
            <a:r>
              <a:rPr b="0" lang="en-US" sz="2200" spc="-1" strike="noStrike">
                <a:solidFill>
                  <a:srgbClr val="000000"/>
                </a:solidFill>
                <a:latin typeface="Manjari Bold"/>
                <a:ea typeface="DejaVu Sans"/>
              </a:rPr>
              <a:t>another object or </a:t>
            </a:r>
            <a:r>
              <a:rPr b="0" lang="en-US" sz="2200" spc="-1" strike="noStrike">
                <a:solidFill>
                  <a:srgbClr val="000000"/>
                </a:solidFill>
                <a:latin typeface="Manjari Bold"/>
                <a:ea typeface="DejaVu Sans"/>
              </a:rPr>
              <a:t>not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is and in </a:t>
            </a:r>
            <a:r>
              <a:rPr b="0" lang="en-US" sz="2200" spc="-1" strike="noStrike">
                <a:solidFill>
                  <a:srgbClr val="000000"/>
                </a:solidFill>
                <a:latin typeface="Manjari Bold"/>
                <a:ea typeface="DejaVu Sans"/>
              </a:rPr>
              <a:t>keywords can be </a:t>
            </a:r>
            <a:r>
              <a:rPr b="0" lang="en-US" sz="2200" spc="-1" strike="noStrike">
                <a:solidFill>
                  <a:srgbClr val="000000"/>
                </a:solidFill>
                <a:latin typeface="Manjari Bold"/>
                <a:ea typeface="DejaVu Sans"/>
              </a:rPr>
              <a:t>suffixed and </a:t>
            </a:r>
            <a:r>
              <a:rPr b="0" lang="en-US" sz="2200" spc="-1" strike="noStrike">
                <a:solidFill>
                  <a:srgbClr val="000000"/>
                </a:solidFill>
                <a:latin typeface="Manjari Bold"/>
                <a:ea typeface="DejaVu Sans"/>
              </a:rPr>
              <a:t>prefixed </a:t>
            </a:r>
            <a:r>
              <a:rPr b="0" lang="en-US" sz="2200" spc="-1" strike="noStrike">
                <a:solidFill>
                  <a:srgbClr val="000000"/>
                </a:solidFill>
                <a:latin typeface="Manjari Bold"/>
                <a:ea typeface="DejaVu Sans"/>
              </a:rPr>
              <a:t>respectively with </a:t>
            </a:r>
            <a:r>
              <a:rPr b="0" lang="en-US" sz="2200" spc="-1" strike="noStrike">
                <a:solidFill>
                  <a:srgbClr val="000000"/>
                </a:solidFill>
                <a:latin typeface="Manjari Bold"/>
                <a:ea typeface="DejaVu Sans"/>
              </a:rPr>
              <a:t>not to alter their </a:t>
            </a:r>
            <a:r>
              <a:rPr b="0" lang="en-US" sz="2200" spc="-1" strike="noStrike">
                <a:solidFill>
                  <a:srgbClr val="000000"/>
                </a:solidFill>
                <a:latin typeface="Manjari Bold"/>
                <a:ea typeface="DejaVu Sans"/>
              </a:rPr>
              <a:t>behavior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not keyword is </a:t>
            </a:r>
            <a:r>
              <a:rPr b="0" lang="en-US" sz="2200" spc="-1" strike="noStrike">
                <a:solidFill>
                  <a:srgbClr val="000000"/>
                </a:solidFill>
                <a:latin typeface="Manjari Bold"/>
                <a:ea typeface="DejaVu Sans"/>
              </a:rPr>
              <a:t>equivalent to the </a:t>
            </a:r>
            <a:r>
              <a:rPr b="0" lang="en-US" sz="2200" spc="-1" strike="noStrike">
                <a:solidFill>
                  <a:srgbClr val="000000"/>
                </a:solidFill>
                <a:latin typeface="Manjari Bold"/>
                <a:ea typeface="DejaVu Sans"/>
              </a:rPr>
              <a:t>exclamation mark </a:t>
            </a:r>
            <a:r>
              <a:rPr b="0" lang="en-US" sz="2200" spc="-1" strike="noStrike">
                <a:solidFill>
                  <a:srgbClr val="000000"/>
                </a:solidFill>
                <a:latin typeface="Manjari Bold"/>
                <a:ea typeface="DejaVu Sans"/>
              </a:rPr>
              <a:t>(!) in other </a:t>
            </a:r>
            <a:r>
              <a:rPr b="0" lang="en-US" sz="2200" spc="-1" strike="noStrike">
                <a:solidFill>
                  <a:srgbClr val="000000"/>
                </a:solidFill>
                <a:latin typeface="Manjari Bold"/>
                <a:ea typeface="DejaVu Sans"/>
              </a:rPr>
              <a:t>languages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&gt;&gt;&gt;not 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DejaVu Sans"/>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753" name="Picture 11" descr=""/>
          <p:cNvPicPr/>
          <p:nvPr/>
        </p:nvPicPr>
        <p:blipFill>
          <a:blip r:embed="rId1"/>
          <a:stretch/>
        </p:blipFill>
        <p:spPr>
          <a:xfrm>
            <a:off x="11110680" y="123840"/>
            <a:ext cx="924120" cy="975240"/>
          </a:xfrm>
          <a:prstGeom prst="rect">
            <a:avLst/>
          </a:prstGeom>
          <a:ln>
            <a:noFill/>
          </a:ln>
        </p:spPr>
      </p:pic>
      <p:sp>
        <p:nvSpPr>
          <p:cNvPr id="1754"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5"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6"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7"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8"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9"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0"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1"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2"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3"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4"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5"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6"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767"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768"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769"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770"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771"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2"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3"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4"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5"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6"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77"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8"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9"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0"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1"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2"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83"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784"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5"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6"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7"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8"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9"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0"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1"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792"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3"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794" name="CustomShape 2"/>
          <p:cNvSpPr/>
          <p:nvPr/>
        </p:nvSpPr>
        <p:spPr>
          <a:xfrm>
            <a:off x="352440" y="1235160"/>
            <a:ext cx="7448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if</a:t>
            </a:r>
            <a:endParaRPr b="0" lang="en-US" sz="3600" spc="-1" strike="noStrike">
              <a:latin typeface="Arial"/>
            </a:endParaRPr>
          </a:p>
        </p:txBody>
      </p:sp>
      <p:sp>
        <p:nvSpPr>
          <p:cNvPr id="1795"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if statement executes if and only if its conditional expression returns True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796" name="Picture 11" descr=""/>
          <p:cNvPicPr/>
          <p:nvPr/>
        </p:nvPicPr>
        <p:blipFill>
          <a:blip r:embed="rId1"/>
          <a:stretch/>
        </p:blipFill>
        <p:spPr>
          <a:xfrm>
            <a:off x="11110680" y="123840"/>
            <a:ext cx="924120" cy="975240"/>
          </a:xfrm>
          <a:prstGeom prst="rect">
            <a:avLst/>
          </a:prstGeom>
          <a:ln>
            <a:noFill/>
          </a:ln>
        </p:spPr>
      </p:pic>
      <p:sp>
        <p:nvSpPr>
          <p:cNvPr id="1797"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8"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9"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0"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1"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2"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3"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4"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5"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6"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7"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8"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9"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10"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811"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812"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13"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814"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5"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6"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7"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8"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9"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0"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1"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2"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3"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4"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5"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26"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27"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8"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9"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0"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1"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2"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3"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4"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35"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36" name="" descr=""/>
          <p:cNvPicPr/>
          <p:nvPr/>
        </p:nvPicPr>
        <p:blipFill>
          <a:blip r:embed="rId5"/>
          <a:stretch/>
        </p:blipFill>
        <p:spPr>
          <a:xfrm>
            <a:off x="640080" y="3062880"/>
            <a:ext cx="4285800" cy="2423520"/>
          </a:xfrm>
          <a:prstGeom prst="rect">
            <a:avLst/>
          </a:prstGeom>
          <a:ln>
            <a:noFill/>
          </a:ln>
        </p:spPr>
      </p:pic>
      <p:sp>
        <p:nvSpPr>
          <p:cNvPr id="1837" name="TextShape 40"/>
          <p:cNvSpPr txBox="1"/>
          <p:nvPr/>
        </p:nvSpPr>
        <p:spPr>
          <a:xfrm>
            <a:off x="5394960" y="4036680"/>
            <a:ext cx="5190120" cy="626760"/>
          </a:xfrm>
          <a:prstGeom prst="rect">
            <a:avLst/>
          </a:prstGeom>
          <a:noFill/>
          <a:ln>
            <a:noFill/>
          </a:ln>
        </p:spPr>
        <p:txBody>
          <a:bodyPr lIns="90000" rIns="90000" tIns="45000" bIns="45000"/>
          <a:p>
            <a:r>
              <a:rPr b="0" lang="en-US" sz="1800" spc="-1" strike="noStrike">
                <a:solidFill>
                  <a:srgbClr val="ce181e"/>
                </a:solidFill>
                <a:latin typeface="Manjari Bold"/>
              </a:rPr>
              <a:t>Outputs True because strings are compared by</a:t>
            </a:r>
            <a:endParaRPr b="0" lang="en-US" sz="1800" spc="-1" strike="noStrike">
              <a:latin typeface="Arial"/>
            </a:endParaRPr>
          </a:p>
          <a:p>
            <a:r>
              <a:rPr b="0" lang="en-US" sz="1800" spc="-1" strike="noStrike">
                <a:solidFill>
                  <a:srgbClr val="ce181e"/>
                </a:solidFill>
                <a:latin typeface="Manjari Bold"/>
              </a:rPr>
              <a:t>the lexicographical order .</a:t>
            </a:r>
            <a:endParaRPr b="0" lang="en-US"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8"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39" name="CustomShape 2"/>
          <p:cNvSpPr/>
          <p:nvPr/>
        </p:nvSpPr>
        <p:spPr>
          <a:xfrm>
            <a:off x="352440" y="1235160"/>
            <a:ext cx="129348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a:t>
            </a:r>
            <a:endParaRPr b="0" lang="en-US" sz="3600" spc="-1" strike="noStrike">
              <a:latin typeface="Arial"/>
            </a:endParaRPr>
          </a:p>
        </p:txBody>
      </p:sp>
      <p:sp>
        <p:nvSpPr>
          <p:cNvPr id="1840"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Else keyword may follow an if statement to determine what happens in </a:t>
            </a:r>
            <a:r>
              <a:rPr b="0" lang="en-US" sz="2200" spc="-1" strike="noStrike">
                <a:solidFill>
                  <a:srgbClr val="000000"/>
                </a:solidFill>
                <a:latin typeface="Manjari Bold"/>
                <a:ea typeface="DejaVu Sans"/>
              </a:rPr>
              <a:t>case the if statement wasn’t executed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841" name="Picture 11" descr=""/>
          <p:cNvPicPr/>
          <p:nvPr/>
        </p:nvPicPr>
        <p:blipFill>
          <a:blip r:embed="rId1"/>
          <a:stretch/>
        </p:blipFill>
        <p:spPr>
          <a:xfrm>
            <a:off x="11110680" y="123840"/>
            <a:ext cx="924120" cy="975240"/>
          </a:xfrm>
          <a:prstGeom prst="rect">
            <a:avLst/>
          </a:prstGeom>
          <a:ln>
            <a:noFill/>
          </a:ln>
        </p:spPr>
      </p:pic>
      <p:sp>
        <p:nvSpPr>
          <p:cNvPr id="1842"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3"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4"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5"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6"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7"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8"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9"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0"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1"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2"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3"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4"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55"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856"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857"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a:t>
            </a:r>
            <a:r>
              <a:rPr b="1" lang="en-US" sz="1800" spc="-1" strike="noStrike">
                <a:solidFill>
                  <a:srgbClr val="000000"/>
                </a:solidFill>
                <a:latin typeface="Hack"/>
                <a:ea typeface="Hack"/>
              </a:rPr>
              <a:t>w </a:t>
            </a:r>
            <a:r>
              <a:rPr b="1" lang="en-US" sz="1800" spc="-1" strike="noStrike">
                <a:solidFill>
                  <a:srgbClr val="000000"/>
                </a:solidFill>
                <a:latin typeface="Hack"/>
                <a:ea typeface="Hack"/>
              </a:rPr>
              <a:t>Thr</a:t>
            </a:r>
            <a:r>
              <a:rPr b="1" lang="en-US" sz="1800" spc="-1" strike="noStrike">
                <a:solidFill>
                  <a:srgbClr val="000000"/>
                </a:solidFill>
                <a:latin typeface="Hack"/>
                <a:ea typeface="Hack"/>
              </a:rPr>
              <a:t>oug</a:t>
            </a:r>
            <a:r>
              <a:rPr b="1" lang="en-US" sz="1800" spc="-1" strike="noStrike">
                <a:solidFill>
                  <a:srgbClr val="000000"/>
                </a:solidFill>
                <a:latin typeface="Hack"/>
                <a:ea typeface="Hack"/>
              </a:rPr>
              <a:t>h</a:t>
            </a:r>
            <a:endParaRPr b="0" lang="en-US" sz="1800" spc="-1" strike="noStrike">
              <a:latin typeface="Arial"/>
            </a:endParaRPr>
          </a:p>
        </p:txBody>
      </p:sp>
      <p:pic>
        <p:nvPicPr>
          <p:cNvPr id="1858"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859"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0"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1"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2"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3"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4"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65"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6"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7"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68"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69"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0"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1"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872"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3"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4"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5"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6"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7"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78"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79"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880"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881" name="" descr=""/>
          <p:cNvPicPr/>
          <p:nvPr/>
        </p:nvPicPr>
        <p:blipFill>
          <a:blip r:embed="rId5"/>
          <a:stretch/>
        </p:blipFill>
        <p:spPr>
          <a:xfrm>
            <a:off x="3947040" y="3200400"/>
            <a:ext cx="4297680" cy="270288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2"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883" name="CustomShape 2"/>
          <p:cNvSpPr/>
          <p:nvPr/>
        </p:nvSpPr>
        <p:spPr>
          <a:xfrm>
            <a:off x="352440" y="1235160"/>
            <a:ext cx="12020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elif</a:t>
            </a:r>
            <a:endParaRPr b="0" lang="en-US" sz="3600" spc="-1" strike="noStrike">
              <a:latin typeface="Arial"/>
            </a:endParaRPr>
          </a:p>
        </p:txBody>
      </p:sp>
      <p:sp>
        <p:nvSpPr>
          <p:cNvPr id="188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Because the indentation matters in python, each single else-if statement would need an extra indentation tab, would result in a bad looking code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elif keyword doesn’t need extra indentation so would make a much cleaner code .</a:t>
            </a:r>
            <a:endParaRPr b="0" lang="en-US" sz="2200" spc="-1" strike="noStrike">
              <a:latin typeface="Arial"/>
            </a:endParaRPr>
          </a:p>
        </p:txBody>
      </p:sp>
      <p:pic>
        <p:nvPicPr>
          <p:cNvPr id="1885" name="Picture 11" descr=""/>
          <p:cNvPicPr/>
          <p:nvPr/>
        </p:nvPicPr>
        <p:blipFill>
          <a:blip r:embed="rId1"/>
          <a:stretch/>
        </p:blipFill>
        <p:spPr>
          <a:xfrm>
            <a:off x="11110680" y="123840"/>
            <a:ext cx="924120" cy="975240"/>
          </a:xfrm>
          <a:prstGeom prst="rect">
            <a:avLst/>
          </a:prstGeom>
          <a:ln>
            <a:noFill/>
          </a:ln>
        </p:spPr>
      </p:pic>
      <p:sp>
        <p:nvSpPr>
          <p:cNvPr id="188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9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90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90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0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90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0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1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1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2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25" name="" descr=""/>
          <p:cNvPicPr/>
          <p:nvPr/>
        </p:nvPicPr>
        <p:blipFill>
          <a:blip r:embed="rId5"/>
          <a:stretch/>
        </p:blipFill>
        <p:spPr>
          <a:xfrm>
            <a:off x="2054520" y="3425760"/>
            <a:ext cx="3475080" cy="2609280"/>
          </a:xfrm>
          <a:prstGeom prst="rect">
            <a:avLst/>
          </a:prstGeom>
          <a:ln>
            <a:noFill/>
          </a:ln>
        </p:spPr>
      </p:pic>
      <p:sp>
        <p:nvSpPr>
          <p:cNvPr id="1926" name="TextShape 40"/>
          <p:cNvSpPr txBox="1"/>
          <p:nvPr/>
        </p:nvSpPr>
        <p:spPr>
          <a:xfrm>
            <a:off x="7223040" y="4396320"/>
            <a:ext cx="1920960" cy="358560"/>
          </a:xfrm>
          <a:prstGeom prst="rect">
            <a:avLst/>
          </a:prstGeom>
          <a:noFill/>
          <a:ln>
            <a:noFill/>
          </a:ln>
        </p:spPr>
        <p:txBody>
          <a:bodyPr lIns="90000" rIns="90000" tIns="45000" bIns="45000"/>
          <a:p>
            <a:r>
              <a:rPr b="0" lang="en-US" sz="1800" spc="-1" strike="noStrike">
                <a:solidFill>
                  <a:srgbClr val="ce181e"/>
                </a:solidFill>
                <a:latin typeface="Manjari Bold"/>
              </a:rPr>
              <a:t>Outputs “equal” </a:t>
            </a:r>
            <a:endParaRPr b="0" lang="en-US" sz="1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a:t>
            </a:r>
            <a:r>
              <a:rPr b="1" lang="en-US" sz="5000" spc="-1" strike="noStrike">
                <a:solidFill>
                  <a:srgbClr val="d92027"/>
                </a:solidFill>
                <a:latin typeface="Hack"/>
                <a:ea typeface="Hack"/>
              </a:rPr>
              <a:t>o</a:t>
            </a:r>
            <a:r>
              <a:rPr b="1" lang="en-US" sz="5000" spc="-1" strike="noStrike">
                <a:solidFill>
                  <a:srgbClr val="d92027"/>
                </a:solidFill>
                <a:latin typeface="Hack"/>
                <a:ea typeface="Hack"/>
              </a:rPr>
              <a:t>gi</a:t>
            </a:r>
            <a:r>
              <a:rPr b="1" lang="en-US" sz="5000" spc="-1" strike="noStrike">
                <a:solidFill>
                  <a:srgbClr val="d92027"/>
                </a:solidFill>
                <a:latin typeface="Hack"/>
                <a:ea typeface="Hack"/>
              </a:rPr>
              <a:t>c </a:t>
            </a:r>
            <a:r>
              <a:rPr b="1" lang="en-US" sz="5000" spc="-1" strike="noStrike">
                <a:solidFill>
                  <a:srgbClr val="d92027"/>
                </a:solidFill>
                <a:latin typeface="Hack"/>
                <a:ea typeface="Hack"/>
              </a:rPr>
              <a:t>a</a:t>
            </a:r>
            <a:r>
              <a:rPr b="1" lang="en-US" sz="5000" spc="-1" strike="noStrike">
                <a:solidFill>
                  <a:srgbClr val="d92027"/>
                </a:solidFill>
                <a:latin typeface="Hack"/>
                <a:ea typeface="Hack"/>
              </a:rPr>
              <a:t>n</a:t>
            </a:r>
            <a:r>
              <a:rPr b="1" lang="en-US" sz="5000" spc="-1" strike="noStrike">
                <a:solidFill>
                  <a:srgbClr val="d92027"/>
                </a:solidFill>
                <a:latin typeface="Hack"/>
                <a:ea typeface="Hack"/>
              </a:rPr>
              <a:t>d </a:t>
            </a:r>
            <a:r>
              <a:rPr b="1" lang="en-US" sz="5000" spc="-1" strike="noStrike">
                <a:solidFill>
                  <a:srgbClr val="d92027"/>
                </a:solidFill>
                <a:latin typeface="Hack"/>
                <a:ea typeface="Hack"/>
              </a:rPr>
              <a:t>ex</a:t>
            </a:r>
            <a:r>
              <a:rPr b="1" lang="en-US" sz="5000" spc="-1" strike="noStrike">
                <a:solidFill>
                  <a:srgbClr val="d92027"/>
                </a:solidFill>
                <a:latin typeface="Hack"/>
                <a:ea typeface="Hack"/>
              </a:rPr>
              <a:t>ec</a:t>
            </a:r>
            <a:r>
              <a:rPr b="1" lang="en-US" sz="5000" spc="-1" strike="noStrike">
                <a:solidFill>
                  <a:srgbClr val="d92027"/>
                </a:solidFill>
                <a:latin typeface="Hack"/>
                <a:ea typeface="Hack"/>
              </a:rPr>
              <a:t>ut</a:t>
            </a:r>
            <a:r>
              <a:rPr b="1" lang="en-US" sz="5000" spc="-1" strike="noStrike">
                <a:solidFill>
                  <a:srgbClr val="d92027"/>
                </a:solidFill>
                <a:latin typeface="Hack"/>
                <a:ea typeface="Hack"/>
              </a:rPr>
              <a:t>io</a:t>
            </a:r>
            <a:r>
              <a:rPr b="1" lang="en-US" sz="5000" spc="-1" strike="noStrike">
                <a:solidFill>
                  <a:srgbClr val="d92027"/>
                </a:solidFill>
                <a:latin typeface="Hack"/>
                <a:ea typeface="Hack"/>
              </a:rPr>
              <a:t>n </a:t>
            </a:r>
            <a:r>
              <a:rPr b="1" lang="en-US" sz="5000" spc="-1" strike="noStrike">
                <a:solidFill>
                  <a:srgbClr val="d92027"/>
                </a:solidFill>
                <a:latin typeface="Hack"/>
                <a:ea typeface="Hack"/>
              </a:rPr>
              <a:t>fl</a:t>
            </a:r>
            <a:r>
              <a:rPr b="1" lang="en-US" sz="5000" spc="-1" strike="noStrike">
                <a:solidFill>
                  <a:srgbClr val="d92027"/>
                </a:solidFill>
                <a:latin typeface="Hack"/>
                <a:ea typeface="Hack"/>
              </a:rPr>
              <a:t>o</a:t>
            </a:r>
            <a:r>
              <a:rPr b="1" lang="en-US" sz="5000" spc="-1" strike="noStrike">
                <a:solidFill>
                  <a:srgbClr val="d92027"/>
                </a:solidFill>
                <a:latin typeface="Hack"/>
                <a:ea typeface="Hack"/>
              </a:rPr>
              <a:t>w</a:t>
            </a:r>
            <a:endParaRPr b="0" lang="en-US" sz="5000" spc="-1" strike="noStrike">
              <a:latin typeface="Arial"/>
            </a:endParaRPr>
          </a:p>
        </p:txBody>
      </p:sp>
      <p:sp>
        <p:nvSpPr>
          <p:cNvPr id="1928" name="CustomShape 2"/>
          <p:cNvSpPr/>
          <p:nvPr/>
        </p:nvSpPr>
        <p:spPr>
          <a:xfrm>
            <a:off x="352440" y="1235160"/>
            <a:ext cx="10191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for</a:t>
            </a:r>
            <a:endParaRPr b="0" lang="en-US" sz="3600" spc="-1" strike="noStrike">
              <a:latin typeface="Arial"/>
            </a:endParaRPr>
          </a:p>
        </p:txBody>
      </p:sp>
      <p:sp>
        <p:nvSpPr>
          <p:cNvPr id="1929" name="CustomShape 3"/>
          <p:cNvSpPr/>
          <p:nvPr/>
        </p:nvSpPr>
        <p:spPr>
          <a:xfrm>
            <a:off x="352440" y="1931040"/>
            <a:ext cx="11436840" cy="3665160"/>
          </a:xfrm>
          <a:prstGeom prst="rect">
            <a:avLst/>
          </a:prstGeom>
          <a:noFill/>
          <a:ln>
            <a:noFill/>
          </a:ln>
        </p:spPr>
        <p:style>
          <a:lnRef idx="0"/>
          <a:fillRef idx="0"/>
          <a:effectRef idx="0"/>
          <a:fontRef idx="minor"/>
        </p:style>
      </p:sp>
      <p:pic>
        <p:nvPicPr>
          <p:cNvPr id="1930" name="Picture 11" descr=""/>
          <p:cNvPicPr/>
          <p:nvPr/>
        </p:nvPicPr>
        <p:blipFill>
          <a:blip r:embed="rId1"/>
          <a:stretch/>
        </p:blipFill>
        <p:spPr>
          <a:xfrm>
            <a:off x="11110680" y="123840"/>
            <a:ext cx="924120" cy="975240"/>
          </a:xfrm>
          <a:prstGeom prst="rect">
            <a:avLst/>
          </a:prstGeom>
          <a:ln>
            <a:noFill/>
          </a:ln>
        </p:spPr>
      </p:pic>
      <p:sp>
        <p:nvSpPr>
          <p:cNvPr id="193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4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94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94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4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94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5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5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6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970" name="" descr=""/>
          <p:cNvPicPr/>
          <p:nvPr/>
        </p:nvPicPr>
        <p:blipFill>
          <a:blip r:embed="rId5"/>
          <a:stretch/>
        </p:blipFill>
        <p:spPr>
          <a:xfrm>
            <a:off x="640080" y="2179440"/>
            <a:ext cx="4297680" cy="3581280"/>
          </a:xfrm>
          <a:prstGeom prst="rect">
            <a:avLst/>
          </a:prstGeom>
          <a:ln>
            <a:noFill/>
          </a:ln>
        </p:spPr>
      </p:pic>
      <p:pic>
        <p:nvPicPr>
          <p:cNvPr id="1971" name="" descr=""/>
          <p:cNvPicPr/>
          <p:nvPr/>
        </p:nvPicPr>
        <p:blipFill>
          <a:blip r:embed="rId6"/>
          <a:stretch/>
        </p:blipFill>
        <p:spPr>
          <a:xfrm>
            <a:off x="7692840" y="3236400"/>
            <a:ext cx="3927960" cy="1319760"/>
          </a:xfrm>
          <a:prstGeom prst="rect">
            <a:avLst/>
          </a:prstGeom>
          <a:ln>
            <a:noFill/>
          </a:ln>
        </p:spPr>
      </p:pic>
      <p:sp>
        <p:nvSpPr>
          <p:cNvPr id="1972" name="CustomShape 40"/>
          <p:cNvSpPr/>
          <p:nvPr/>
        </p:nvSpPr>
        <p:spPr>
          <a:xfrm>
            <a:off x="5029200" y="3732840"/>
            <a:ext cx="1550520" cy="473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1973" name="CustomShape 41"/>
          <p:cNvSpPr/>
          <p:nvPr/>
        </p:nvSpPr>
        <p:spPr>
          <a:xfrm>
            <a:off x="6221880" y="3840480"/>
            <a:ext cx="1184760" cy="17892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4"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1975" name="CustomShape 2"/>
          <p:cNvSpPr/>
          <p:nvPr/>
        </p:nvSpPr>
        <p:spPr>
          <a:xfrm>
            <a:off x="352440" y="1235160"/>
            <a:ext cx="16592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while</a:t>
            </a:r>
            <a:endParaRPr b="0" lang="en-US" sz="3600" spc="-1" strike="noStrike">
              <a:latin typeface="Arial"/>
            </a:endParaRPr>
          </a:p>
        </p:txBody>
      </p:sp>
      <p:sp>
        <p:nvSpPr>
          <p:cNvPr id="1976"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while loop keeps executing its scope until its condition is False, the loop stops at this point .</a:t>
            </a:r>
            <a:endParaRPr b="0" lang="en-US" sz="2200" spc="-1" strike="noStrike">
              <a:latin typeface="Arial"/>
            </a:endParaRPr>
          </a:p>
        </p:txBody>
      </p:sp>
      <p:pic>
        <p:nvPicPr>
          <p:cNvPr id="1977" name="Picture 11" descr=""/>
          <p:cNvPicPr/>
          <p:nvPr/>
        </p:nvPicPr>
        <p:blipFill>
          <a:blip r:embed="rId1"/>
          <a:stretch/>
        </p:blipFill>
        <p:spPr>
          <a:xfrm>
            <a:off x="11110680" y="123840"/>
            <a:ext cx="924120" cy="975240"/>
          </a:xfrm>
          <a:prstGeom prst="rect">
            <a:avLst/>
          </a:prstGeom>
          <a:ln>
            <a:noFill/>
          </a:ln>
        </p:spPr>
      </p:pic>
      <p:sp>
        <p:nvSpPr>
          <p:cNvPr id="1978"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9"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0"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1"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2"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3"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4"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5"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6"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7"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8"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9"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0"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991"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1992"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1993"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994"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1995"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6"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7"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8"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99"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0"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1"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2"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3"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4"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5"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6"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07"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8"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9"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0"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1"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2"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3"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4"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5"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16"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017" name="" descr=""/>
          <p:cNvPicPr/>
          <p:nvPr/>
        </p:nvPicPr>
        <p:blipFill>
          <a:blip r:embed="rId5"/>
          <a:stretch/>
        </p:blipFill>
        <p:spPr>
          <a:xfrm>
            <a:off x="7223760" y="3474720"/>
            <a:ext cx="2651760" cy="1902240"/>
          </a:xfrm>
          <a:prstGeom prst="rect">
            <a:avLst/>
          </a:prstGeom>
          <a:ln>
            <a:noFill/>
          </a:ln>
        </p:spPr>
      </p:pic>
      <p:pic>
        <p:nvPicPr>
          <p:cNvPr id="2018" name="" descr=""/>
          <p:cNvPicPr/>
          <p:nvPr/>
        </p:nvPicPr>
        <p:blipFill>
          <a:blip r:embed="rId6"/>
          <a:stretch/>
        </p:blipFill>
        <p:spPr>
          <a:xfrm>
            <a:off x="1005840" y="3208320"/>
            <a:ext cx="3934800" cy="246096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9"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20" name="CustomShape 2"/>
          <p:cNvSpPr/>
          <p:nvPr/>
        </p:nvSpPr>
        <p:spPr>
          <a:xfrm>
            <a:off x="352440" y="1235160"/>
            <a:ext cx="83628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a:t>
            </a:r>
            <a:endParaRPr b="0" lang="en-US" sz="3600" spc="-1" strike="noStrike">
              <a:latin typeface="Arial"/>
            </a:endParaRPr>
          </a:p>
        </p:txBody>
      </p:sp>
      <p:sp>
        <p:nvSpPr>
          <p:cNvPr id="202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 simpler way to write x=x+1 is x+=1, the same applies for all other arithmetic operations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E.g.</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x=x**2</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x**=2</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also</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x=x//7</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is the same as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x//=7</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And so on …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r>
              <a:rPr b="0" lang="en-US" sz="2200" spc="-1" strike="noStrike">
                <a:solidFill>
                  <a:srgbClr val="000000"/>
                </a:solidFill>
                <a:latin typeface="Manjari Bold"/>
                <a:ea typeface="DejaVu Sans"/>
              </a:rPr>
              <a:t>  </a:t>
            </a:r>
            <a:endParaRPr b="0" lang="en-US" sz="2200" spc="-1" strike="noStrike">
              <a:latin typeface="Arial"/>
            </a:endParaRPr>
          </a:p>
        </p:txBody>
      </p:sp>
      <p:pic>
        <p:nvPicPr>
          <p:cNvPr id="2022" name="Picture 11" descr=""/>
          <p:cNvPicPr/>
          <p:nvPr/>
        </p:nvPicPr>
        <p:blipFill>
          <a:blip r:embed="rId1"/>
          <a:stretch/>
        </p:blipFill>
        <p:spPr>
          <a:xfrm>
            <a:off x="11110680" y="123840"/>
            <a:ext cx="924120" cy="975240"/>
          </a:xfrm>
          <a:prstGeom prst="rect">
            <a:avLst/>
          </a:prstGeom>
          <a:ln>
            <a:noFill/>
          </a:ln>
        </p:spPr>
      </p:pic>
      <p:sp>
        <p:nvSpPr>
          <p:cNvPr id="202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3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03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03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3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04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4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4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5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5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6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2"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063" name="CustomShape 2"/>
          <p:cNvSpPr/>
          <p:nvPr/>
        </p:nvSpPr>
        <p:spPr>
          <a:xfrm>
            <a:off x="352440" y="1235160"/>
            <a:ext cx="45853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Ternary operator </a:t>
            </a:r>
            <a:endParaRPr b="0" lang="en-US" sz="3600" spc="-1" strike="noStrike">
              <a:latin typeface="Arial"/>
            </a:endParaRPr>
          </a:p>
        </p:txBody>
      </p:sp>
      <p:sp>
        <p:nvSpPr>
          <p:cNvPr id="206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Python doesn’t have the conventional ternary operator “condition ? true_exe:false_exe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but has a more descriptive statement : “true_exe if condition else false_exe”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065" name="Picture 11" descr=""/>
          <p:cNvPicPr/>
          <p:nvPr/>
        </p:nvPicPr>
        <p:blipFill>
          <a:blip r:embed="rId1"/>
          <a:stretch/>
        </p:blipFill>
        <p:spPr>
          <a:xfrm>
            <a:off x="11110680" y="123840"/>
            <a:ext cx="924120" cy="975240"/>
          </a:xfrm>
          <a:prstGeom prst="rect">
            <a:avLst/>
          </a:prstGeom>
          <a:ln>
            <a:noFill/>
          </a:ln>
        </p:spPr>
      </p:pic>
      <p:sp>
        <p:nvSpPr>
          <p:cNvPr id="206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07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08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08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08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08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8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9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9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0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05" name="" descr=""/>
          <p:cNvPicPr/>
          <p:nvPr/>
        </p:nvPicPr>
        <p:blipFill>
          <a:blip r:embed="rId5"/>
          <a:stretch/>
        </p:blipFill>
        <p:spPr>
          <a:xfrm>
            <a:off x="3925800" y="5092560"/>
            <a:ext cx="4340160" cy="777240"/>
          </a:xfrm>
          <a:prstGeom prst="rect">
            <a:avLst/>
          </a:prstGeom>
          <a:ln>
            <a:noFill/>
          </a:ln>
        </p:spPr>
      </p:pic>
      <p:pic>
        <p:nvPicPr>
          <p:cNvPr id="2106" name="" descr=""/>
          <p:cNvPicPr/>
          <p:nvPr/>
        </p:nvPicPr>
        <p:blipFill>
          <a:blip r:embed="rId6"/>
          <a:stretch/>
        </p:blipFill>
        <p:spPr>
          <a:xfrm>
            <a:off x="648000" y="3173760"/>
            <a:ext cx="10896120" cy="180000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7"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08" name="CustomShape 2"/>
          <p:cNvSpPr/>
          <p:nvPr/>
        </p:nvSpPr>
        <p:spPr>
          <a:xfrm>
            <a:off x="352440" y="1235160"/>
            <a:ext cx="47682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break &amp; continue </a:t>
            </a:r>
            <a:endParaRPr b="0" lang="en-US" sz="3600" spc="-1" strike="noStrike">
              <a:latin typeface="Arial"/>
            </a:endParaRPr>
          </a:p>
        </p:txBody>
      </p:sp>
      <p:sp>
        <p:nvSpPr>
          <p:cNvPr id="2109"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break keyword exits the enclosing running loop, and the continue statement causes the interpreter to stop executing the current iteration and start from the beginning of the loop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10" name="Picture 11" descr=""/>
          <p:cNvPicPr/>
          <p:nvPr/>
        </p:nvPicPr>
        <p:blipFill>
          <a:blip r:embed="rId1"/>
          <a:stretch/>
        </p:blipFill>
        <p:spPr>
          <a:xfrm>
            <a:off x="11110680" y="123840"/>
            <a:ext cx="924120" cy="975240"/>
          </a:xfrm>
          <a:prstGeom prst="rect">
            <a:avLst/>
          </a:prstGeom>
          <a:ln>
            <a:noFill/>
          </a:ln>
        </p:spPr>
      </p:pic>
      <p:sp>
        <p:nvSpPr>
          <p:cNvPr id="2111"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2"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3"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4"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5"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6"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7"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8"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19"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0"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1"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2"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3"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24"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125"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126"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27"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128"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29"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0"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1"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2"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3"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34"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5"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6"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37"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8"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9"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0"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41"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2"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3"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4"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5"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6"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7"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8"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49"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50" name="" descr=""/>
          <p:cNvPicPr/>
          <p:nvPr/>
        </p:nvPicPr>
        <p:blipFill>
          <a:blip r:embed="rId5"/>
          <a:stretch/>
        </p:blipFill>
        <p:spPr>
          <a:xfrm>
            <a:off x="8378640" y="3632400"/>
            <a:ext cx="1314000" cy="1999800"/>
          </a:xfrm>
          <a:prstGeom prst="rect">
            <a:avLst/>
          </a:prstGeom>
          <a:ln>
            <a:noFill/>
          </a:ln>
        </p:spPr>
      </p:pic>
      <p:pic>
        <p:nvPicPr>
          <p:cNvPr id="2151" name="" descr=""/>
          <p:cNvPicPr/>
          <p:nvPr/>
        </p:nvPicPr>
        <p:blipFill>
          <a:blip r:embed="rId6"/>
          <a:stretch/>
        </p:blipFill>
        <p:spPr>
          <a:xfrm>
            <a:off x="1828800" y="3107520"/>
            <a:ext cx="5004000" cy="311040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2" name="CustomShape 1"/>
          <p:cNvSpPr/>
          <p:nvPr/>
        </p:nvSpPr>
        <p:spPr>
          <a:xfrm>
            <a:off x="352440" y="324000"/>
            <a:ext cx="915732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Logic and execution flow</a:t>
            </a:r>
            <a:endParaRPr b="0" lang="en-US" sz="5000" spc="-1" strike="noStrike">
              <a:latin typeface="Arial"/>
            </a:endParaRPr>
          </a:p>
        </p:txBody>
      </p:sp>
      <p:sp>
        <p:nvSpPr>
          <p:cNvPr id="2153" name="CustomShape 2"/>
          <p:cNvSpPr/>
          <p:nvPr/>
        </p:nvSpPr>
        <p:spPr>
          <a:xfrm>
            <a:off x="352440" y="1235160"/>
            <a:ext cx="42195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else after loops </a:t>
            </a:r>
            <a:endParaRPr b="0" lang="en-US" sz="3600" spc="-1" strike="noStrike">
              <a:latin typeface="Arial"/>
            </a:endParaRPr>
          </a:p>
        </p:txBody>
      </p:sp>
      <p:sp>
        <p:nvSpPr>
          <p:cNvPr id="2154"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DejaVu Sans"/>
              </a:rPr>
              <a:t>An else statement after a loop would execute if the condition of the loop ever evaluates to False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155" name="Picture 11" descr=""/>
          <p:cNvPicPr/>
          <p:nvPr/>
        </p:nvPicPr>
        <p:blipFill>
          <a:blip r:embed="rId1"/>
          <a:stretch/>
        </p:blipFill>
        <p:spPr>
          <a:xfrm>
            <a:off x="11110680" y="123840"/>
            <a:ext cx="924120" cy="975240"/>
          </a:xfrm>
          <a:prstGeom prst="rect">
            <a:avLst/>
          </a:prstGeom>
          <a:ln>
            <a:noFill/>
          </a:ln>
        </p:spPr>
      </p:pic>
      <p:sp>
        <p:nvSpPr>
          <p:cNvPr id="2156"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7"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8"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9"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0"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1"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2"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3"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4"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5"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6"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7"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8"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169"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170"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171"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172"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173"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4"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5"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6"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7"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8"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79"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0"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1"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2"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3"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4"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85"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186"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7"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8"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9"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0"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1"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2"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3"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94"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195" name="" descr=""/>
          <p:cNvPicPr/>
          <p:nvPr/>
        </p:nvPicPr>
        <p:blipFill>
          <a:blip r:embed="rId5"/>
          <a:stretch/>
        </p:blipFill>
        <p:spPr>
          <a:xfrm>
            <a:off x="7132320" y="3017520"/>
            <a:ext cx="1875960" cy="2809440"/>
          </a:xfrm>
          <a:prstGeom prst="rect">
            <a:avLst/>
          </a:prstGeom>
          <a:ln>
            <a:noFill/>
          </a:ln>
        </p:spPr>
      </p:pic>
      <p:pic>
        <p:nvPicPr>
          <p:cNvPr id="2196" name="" descr=""/>
          <p:cNvPicPr/>
          <p:nvPr/>
        </p:nvPicPr>
        <p:blipFill>
          <a:blip r:embed="rId6"/>
          <a:stretch/>
        </p:blipFill>
        <p:spPr>
          <a:xfrm>
            <a:off x="1874880" y="2730240"/>
            <a:ext cx="4343040" cy="344808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176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600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6840" cy="12337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0952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4120" cy="975240"/>
          </a:xfrm>
          <a:prstGeom prst="rect">
            <a:avLst/>
          </a:prstGeom>
          <a:ln>
            <a:noFill/>
          </a:ln>
        </p:spPr>
      </p:pic>
      <p:sp>
        <p:nvSpPr>
          <p:cNvPr id="21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190"/>
          <a:stretch/>
        </p:blipFill>
        <p:spPr>
          <a:xfrm>
            <a:off x="216000" y="2324880"/>
            <a:ext cx="5343840" cy="3104640"/>
          </a:xfrm>
          <a:prstGeom prst="rect">
            <a:avLst/>
          </a:prstGeom>
          <a:ln>
            <a:noFill/>
          </a:ln>
        </p:spPr>
      </p:pic>
      <p:pic>
        <p:nvPicPr>
          <p:cNvPr id="253" name="" descr=""/>
          <p:cNvPicPr/>
          <p:nvPr/>
        </p:nvPicPr>
        <p:blipFill>
          <a:blip r:embed="rId6"/>
          <a:srcRect l="0" t="50268" r="5" b="0"/>
          <a:stretch/>
        </p:blipFill>
        <p:spPr>
          <a:xfrm>
            <a:off x="6294600" y="2324880"/>
            <a:ext cx="5677200" cy="3104640"/>
          </a:xfrm>
          <a:prstGeom prst="rect">
            <a:avLst/>
          </a:prstGeom>
          <a:ln>
            <a:noFill/>
          </a:ln>
        </p:spPr>
      </p:pic>
      <p:sp>
        <p:nvSpPr>
          <p:cNvPr id="254" name="CustomShape 40"/>
          <p:cNvSpPr/>
          <p:nvPr/>
        </p:nvSpPr>
        <p:spPr>
          <a:xfrm>
            <a:off x="11171880" y="5427720"/>
            <a:ext cx="874440" cy="256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412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398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3120" cy="2938680"/>
          </a:xfrm>
          <a:prstGeom prst="rect">
            <a:avLst/>
          </a:prstGeom>
          <a:ln>
            <a:noFill/>
          </a:ln>
        </p:spPr>
      </p:pic>
      <p:sp>
        <p:nvSpPr>
          <p:cNvPr id="258"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4120" cy="975240"/>
          </a:xfrm>
          <a:prstGeom prst="rect">
            <a:avLst/>
          </a:prstGeom>
          <a:ln>
            <a:noFill/>
          </a:ln>
        </p:spPr>
      </p:pic>
      <p:sp>
        <p:nvSpPr>
          <p:cNvPr id="260"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412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3984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4120" cy="975240"/>
          </a:xfrm>
          <a:prstGeom prst="rect">
            <a:avLst/>
          </a:prstGeom>
          <a:ln>
            <a:noFill/>
          </a:ln>
        </p:spPr>
      </p:pic>
      <p:sp>
        <p:nvSpPr>
          <p:cNvPr id="30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6400" cy="2056680"/>
          </a:xfrm>
          <a:prstGeom prst="rect">
            <a:avLst/>
          </a:prstGeom>
          <a:ln>
            <a:noFill/>
          </a:ln>
        </p:spPr>
      </p:pic>
      <p:pic>
        <p:nvPicPr>
          <p:cNvPr id="343" name="" descr=""/>
          <p:cNvPicPr/>
          <p:nvPr/>
        </p:nvPicPr>
        <p:blipFill>
          <a:blip r:embed="rId6"/>
          <a:stretch/>
        </p:blipFill>
        <p:spPr>
          <a:xfrm>
            <a:off x="9509760" y="3601800"/>
            <a:ext cx="2138400" cy="21384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4128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456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4120" cy="975240"/>
          </a:xfrm>
          <a:prstGeom prst="rect">
            <a:avLst/>
          </a:prstGeom>
          <a:ln>
            <a:noFill/>
          </a:ln>
        </p:spPr>
      </p:pic>
      <p:sp>
        <p:nvSpPr>
          <p:cNvPr id="348"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2449440" y="3749040"/>
            <a:ext cx="9339840" cy="1923840"/>
          </a:xfrm>
          <a:prstGeom prst="rect">
            <a:avLst/>
          </a:prstGeom>
          <a:ln>
            <a:noFill/>
          </a:ln>
        </p:spPr>
      </p:pic>
      <p:sp>
        <p:nvSpPr>
          <p:cNvPr id="388" name="CustomShape 40"/>
          <p:cNvSpPr/>
          <p:nvPr/>
        </p:nvSpPr>
        <p:spPr>
          <a:xfrm>
            <a:off x="640080" y="2377440"/>
            <a:ext cx="11149200" cy="10648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5440" cy="8456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61120" cy="632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6840" cy="3665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4120" cy="975240"/>
          </a:xfrm>
          <a:prstGeom prst="rect">
            <a:avLst/>
          </a:prstGeom>
          <a:ln>
            <a:noFill/>
          </a:ln>
        </p:spPr>
      </p:pic>
      <p:sp>
        <p:nvSpPr>
          <p:cNvPr id="393" name="CustomShape 4"/>
          <p:cNvSpPr/>
          <p:nvPr/>
        </p:nvSpPr>
        <p:spPr>
          <a:xfrm>
            <a:off x="650268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6200" cy="49176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8640" cy="77364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8920" cy="92052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2840" cy="35820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5720" cy="64800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8120" cy="49176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8120" cy="49176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8120" cy="49176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8120" cy="49176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8120" cy="49176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1272</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2020-10-16T18:21:21Z</dcterms:modified>
  <cp:revision>149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